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257" r:id="rId4"/>
    <p:sldId id="259" r:id="rId5"/>
    <p:sldId id="258" r:id="rId6"/>
    <p:sldId id="268" r:id="rId7"/>
    <p:sldId id="296" r:id="rId8"/>
    <p:sldId id="261" r:id="rId9"/>
    <p:sldId id="262" r:id="rId10"/>
    <p:sldId id="297" r:id="rId11"/>
    <p:sldId id="301" r:id="rId12"/>
    <p:sldId id="318" r:id="rId13"/>
    <p:sldId id="302" r:id="rId14"/>
    <p:sldId id="311" r:id="rId15"/>
    <p:sldId id="303" r:id="rId16"/>
    <p:sldId id="304" r:id="rId17"/>
    <p:sldId id="308" r:id="rId18"/>
    <p:sldId id="316" r:id="rId19"/>
    <p:sldId id="320" r:id="rId20"/>
    <p:sldId id="305" r:id="rId21"/>
    <p:sldId id="307" r:id="rId22"/>
    <p:sldId id="319" r:id="rId23"/>
    <p:sldId id="314" r:id="rId24"/>
    <p:sldId id="313" r:id="rId25"/>
    <p:sldId id="298" r:id="rId26"/>
    <p:sldId id="276" r:id="rId27"/>
    <p:sldId id="299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AB1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50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BC3C6-1CD1-4DD8-AE19-0E1A2FB87AB7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C46BB-899D-4FD7-926D-A87BD2EA979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9750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73817-EDE5-47DC-92F9-1EACA1012311}" type="datetimeFigureOut">
              <a:rPr lang="zh-HK" altLang="en-US" smtClean="0"/>
              <a:t>20/12/2017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A462A-4DA1-41C4-ACAC-678C1B2018F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821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28558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第一個動畫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7226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159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40577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這是我們第一關的</a:t>
            </a:r>
            <a:r>
              <a:rPr lang="en-US" altLang="zh-TW" dirty="0" smtClean="0"/>
              <a:t>gameplay</a:t>
            </a:r>
            <a:r>
              <a:rPr lang="zh-TW" altLang="en-US" dirty="0" smtClean="0"/>
              <a:t>畫面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577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第一個動畫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7329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第一個動畫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73624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第一個動畫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72256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67480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第一個動畫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462A-4DA1-41C4-ACAC-678C1B2018FC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8807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611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689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872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87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3870325" y="3127375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656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972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194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836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12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662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48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213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163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6283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39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51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21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735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22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98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213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059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59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253DC-DD97-491A-98FD-B46658E9F875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DA1B7-9808-4CE1-91F5-2F7B501985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335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87A78-4C43-4AB4-89B7-8A1E4962BFDA}" type="datetimeFigureOut">
              <a:rPr lang="zh-TW" altLang="en-US" smtClean="0"/>
              <a:t>2017/12/20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0C0E3-CF83-4FDE-84DA-7C07C0FA0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811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answers.unity.com/index.html" TargetMode="External"/><Relationship Id="rId3" Type="http://schemas.openxmlformats.org/officeDocument/2006/relationships/hyperlink" Target="https://www.mixamo.com/#/" TargetMode="External"/><Relationship Id="rId7" Type="http://schemas.openxmlformats.org/officeDocument/2006/relationships/hyperlink" Target="https://www.assetstore.unity3d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freesound.org/" TargetMode="External"/><Relationship Id="rId5" Type="http://schemas.openxmlformats.org/officeDocument/2006/relationships/hyperlink" Target="https://www.youtube.com/watch?v=1Df4hZDCrA4" TargetMode="External"/><Relationship Id="rId10" Type="http://schemas.openxmlformats.org/officeDocument/2006/relationships/hyperlink" Target="http://www.aigei.com/sound/class/pick_up/?order=last&amp;page=2" TargetMode="External"/><Relationship Id="rId4" Type="http://schemas.openxmlformats.org/officeDocument/2006/relationships/hyperlink" Target="https://www.youtube.com/watch?v=MS6dhZc6uac" TargetMode="External"/><Relationship Id="rId9" Type="http://schemas.openxmlformats.org/officeDocument/2006/relationships/hyperlink" Target="http://www.cg.com.tw/Unity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9"/>
            <a:ext cx="12192000" cy="6852407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61077" y="4910479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傅</a:t>
            </a:r>
            <a:r>
              <a:rPr lang="zh-TW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晨</a:t>
            </a:r>
            <a:r>
              <a:rPr lang="zh-TW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哲、黃柏凱、陳立宇、梁子祺</a:t>
            </a:r>
            <a:endParaRPr lang="en-US" altLang="zh-TW" dirty="0" smtClean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TW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TW" altLang="en-US" sz="4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指導教授</a:t>
            </a:r>
            <a:r>
              <a:rPr lang="en-US" altLang="zh-TW" sz="4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TW" altLang="en-US" sz="4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江清水</a:t>
            </a:r>
            <a:endParaRPr lang="zh-TW" altLang="en-US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07364" y="1397653"/>
            <a:ext cx="75635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0" b="1" dirty="0" smtClean="0">
                <a:solidFill>
                  <a:srgbClr val="AB1C0D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屍控</a:t>
            </a:r>
            <a:endParaRPr lang="en-US" altLang="zh-TW" sz="10000" b="1" dirty="0" smtClean="0">
              <a:solidFill>
                <a:srgbClr val="AB1C0D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  <a:p>
            <a:pPr algn="ctr"/>
            <a:r>
              <a:rPr lang="en-US" altLang="zh-TW" sz="10000" b="1" dirty="0" smtClean="0">
                <a:solidFill>
                  <a:srgbClr val="AB1C0D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Lose Control</a:t>
            </a:r>
          </a:p>
        </p:txBody>
      </p:sp>
    </p:spTree>
    <p:extLst>
      <p:ext uri="{BB962C8B-B14F-4D97-AF65-F5344CB8AC3E}">
        <p14:creationId xmlns:p14="http://schemas.microsoft.com/office/powerpoint/2010/main" val="348547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GDD-</a:t>
            </a:r>
            <a:r>
              <a:rPr lang="zh-TW" altLang="en-US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特殊物</a:t>
            </a:r>
            <a:r>
              <a:rPr lang="zh-TW" altLang="en-US" sz="10000" dirty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品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651976" y="2085007"/>
            <a:ext cx="817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日記</a:t>
            </a:r>
            <a:r>
              <a:rPr lang="en-US" altLang="zh-TW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協助玩家了解故事發生</a:t>
            </a:r>
            <a:endParaRPr lang="zh-TW" alt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651976" y="3526385"/>
            <a:ext cx="9100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密碼文件</a:t>
            </a:r>
            <a:r>
              <a:rPr lang="en-US" altLang="zh-TW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透過解開每一個謎題讓遊戲可以順利進行</a:t>
            </a:r>
            <a:endParaRPr lang="zh-TW" alt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589479" y="5349495"/>
            <a:ext cx="9602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手電筒</a:t>
            </a:r>
            <a:r>
              <a:rPr lang="en-US" altLang="zh-TW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協助玩家在黑夜中</a:t>
            </a:r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可以順利移動</a:t>
            </a:r>
            <a:endParaRPr lang="zh-TW" alt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78" y="1690688"/>
            <a:ext cx="976898" cy="14763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067">
            <a:off x="1602853" y="3517153"/>
            <a:ext cx="283146" cy="158668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253701"/>
            <a:ext cx="1556891" cy="11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17785" y="2644170"/>
            <a:ext cx="47564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遊戲內容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191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9153"/>
            <a:ext cx="12192000" cy="6897153"/>
          </a:xfrm>
        </p:spPr>
      </p:pic>
    </p:spTree>
    <p:extLst>
      <p:ext uri="{BB962C8B-B14F-4D97-AF65-F5344CB8AC3E}">
        <p14:creationId xmlns:p14="http://schemas.microsoft.com/office/powerpoint/2010/main" val="135482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071" cy="6858000"/>
          </a:xfrm>
        </p:spPr>
      </p:pic>
    </p:spTree>
    <p:extLst>
      <p:ext uri="{BB962C8B-B14F-4D97-AF65-F5344CB8AC3E}">
        <p14:creationId xmlns:p14="http://schemas.microsoft.com/office/powerpoint/2010/main" val="33864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-9427"/>
            <a:ext cx="12192000" cy="6931742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2315"/>
          </a:xfrm>
        </p:spPr>
      </p:pic>
    </p:spTree>
    <p:extLst>
      <p:ext uri="{BB962C8B-B14F-4D97-AF65-F5344CB8AC3E}">
        <p14:creationId xmlns:p14="http://schemas.microsoft.com/office/powerpoint/2010/main" val="58065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-9427"/>
            <a:ext cx="12192000" cy="693174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-9427"/>
            <a:ext cx="12192000" cy="693174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9431" cy="6858000"/>
          </a:xfrm>
        </p:spPr>
      </p:pic>
    </p:spTree>
    <p:extLst>
      <p:ext uri="{BB962C8B-B14F-4D97-AF65-F5344CB8AC3E}">
        <p14:creationId xmlns:p14="http://schemas.microsoft.com/office/powerpoint/2010/main" val="25838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-9427"/>
            <a:ext cx="12192000" cy="693174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7"/>
            <a:ext cx="12192000" cy="69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2273" y="1981494"/>
            <a:ext cx="9779727" cy="47998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6000" dirty="0" smtClean="0"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開發技術</a:t>
            </a:r>
            <a:endParaRPr lang="en-US" altLang="zh-TW" sz="6000" dirty="0" smtClean="0"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  <a:p>
            <a:pPr marL="0" indent="0">
              <a:buNone/>
            </a:pPr>
            <a:r>
              <a:rPr lang="zh-TW" altLang="en-US" sz="6000" dirty="0" smtClean="0"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遊戲簡介</a:t>
            </a:r>
            <a:endParaRPr lang="en-US" altLang="zh-TW" sz="6000" dirty="0" smtClean="0"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  <a:p>
            <a:pPr marL="0" indent="0">
              <a:buNone/>
            </a:pPr>
            <a:r>
              <a:rPr lang="zh-TW" altLang="en-US" sz="6000" dirty="0" smtClean="0"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遊戲</a:t>
            </a:r>
            <a:r>
              <a:rPr lang="zh-TW" altLang="en-US" sz="6000" dirty="0"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設計文件</a:t>
            </a:r>
            <a:r>
              <a:rPr lang="en-US" altLang="zh-TW" sz="6000" dirty="0"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(GDD</a:t>
            </a:r>
            <a:r>
              <a:rPr lang="en-US" altLang="zh-TW" sz="6000" dirty="0" smtClean="0"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)</a:t>
            </a:r>
            <a:endParaRPr lang="en-US" altLang="zh-TW" sz="6000" dirty="0"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  <a:p>
            <a:pPr marL="0" indent="0">
              <a:buNone/>
            </a:pPr>
            <a:r>
              <a:rPr lang="zh-TW" altLang="en-US" sz="6000" dirty="0" smtClean="0"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遊戲內容</a:t>
            </a:r>
            <a:endParaRPr lang="en-US" altLang="zh-TW" sz="6000" dirty="0" smtClean="0"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  <a:p>
            <a:pPr marL="0" indent="0">
              <a:buNone/>
            </a:pPr>
            <a:r>
              <a:rPr lang="zh-TW" altLang="en-US" sz="6000" dirty="0"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預告片</a:t>
            </a:r>
            <a:endParaRPr lang="en-US" altLang="zh-TW" sz="6000" dirty="0"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  <a:p>
            <a:pPr marL="0" indent="0">
              <a:buNone/>
            </a:pPr>
            <a:r>
              <a:rPr lang="zh-TW" altLang="en-US" sz="6000" dirty="0" smtClean="0"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參考文獻</a:t>
            </a:r>
            <a:endParaRPr lang="en-US" altLang="zh-TW" sz="6000" dirty="0" smtClean="0"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目錄</a:t>
            </a:r>
            <a:endParaRPr lang="zh-TW" altLang="en-US" sz="10000" dirty="0">
              <a:solidFill>
                <a:srgbClr val="FF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907175" y="5660510"/>
            <a:ext cx="460680" cy="4606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  <a:latin typeface="YouMurderer BB" panose="02000508000000020004" pitchFamily="2" charset="0"/>
              </a:rPr>
              <a:t>6</a:t>
            </a:r>
            <a:endParaRPr lang="zh-CN" altLang="en-US" sz="3000" dirty="0">
              <a:solidFill>
                <a:schemeClr val="bg1"/>
              </a:solidFill>
              <a:latin typeface="YouMurderer BB" panose="02000508000000020004" pitchFamily="2" charset="0"/>
            </a:endParaRPr>
          </a:p>
        </p:txBody>
      </p:sp>
      <p:sp>
        <p:nvSpPr>
          <p:cNvPr id="7" name="椭圆 5"/>
          <p:cNvSpPr/>
          <p:nvPr/>
        </p:nvSpPr>
        <p:spPr>
          <a:xfrm>
            <a:off x="1907175" y="2728654"/>
            <a:ext cx="460680" cy="4606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  <a:latin typeface="YouMurderer BB" panose="02000508000000020004" pitchFamily="2" charset="0"/>
              </a:rPr>
              <a:t>2</a:t>
            </a:r>
            <a:endParaRPr lang="zh-CN" altLang="en-US" sz="3000" dirty="0">
              <a:solidFill>
                <a:schemeClr val="bg1"/>
              </a:solidFill>
              <a:latin typeface="YouMurderer BB" panose="02000508000000020004" pitchFamily="2" charset="0"/>
            </a:endParaRPr>
          </a:p>
        </p:txBody>
      </p:sp>
      <p:sp>
        <p:nvSpPr>
          <p:cNvPr id="8" name="椭圆 5"/>
          <p:cNvSpPr/>
          <p:nvPr/>
        </p:nvSpPr>
        <p:spPr>
          <a:xfrm>
            <a:off x="1907175" y="3459331"/>
            <a:ext cx="460680" cy="4606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  <a:latin typeface="YouMurderer BB" panose="02000508000000020004" pitchFamily="2" charset="0"/>
              </a:rPr>
              <a:t>3</a:t>
            </a:r>
            <a:endParaRPr lang="zh-CN" altLang="en-US" sz="3000" dirty="0">
              <a:solidFill>
                <a:schemeClr val="bg1"/>
              </a:solidFill>
              <a:latin typeface="YouMurderer BB" panose="02000508000000020004" pitchFamily="2" charset="0"/>
            </a:endParaRPr>
          </a:p>
        </p:txBody>
      </p:sp>
      <p:sp>
        <p:nvSpPr>
          <p:cNvPr id="9" name="椭圆 5"/>
          <p:cNvSpPr/>
          <p:nvPr/>
        </p:nvSpPr>
        <p:spPr>
          <a:xfrm>
            <a:off x="1907175" y="4199330"/>
            <a:ext cx="460680" cy="4606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 smtClean="0">
                <a:solidFill>
                  <a:schemeClr val="bg1"/>
                </a:solidFill>
                <a:latin typeface="YouMurderer BB" panose="02000508000000020004" pitchFamily="2" charset="0"/>
              </a:rPr>
              <a:t>4</a:t>
            </a:r>
            <a:endParaRPr lang="zh-CN" altLang="en-US" sz="3000" dirty="0">
              <a:solidFill>
                <a:schemeClr val="bg1"/>
              </a:solidFill>
              <a:latin typeface="YouMurderer BB" panose="02000508000000020004" pitchFamily="2" charset="0"/>
            </a:endParaRPr>
          </a:p>
        </p:txBody>
      </p:sp>
      <p:sp>
        <p:nvSpPr>
          <p:cNvPr id="10" name="椭圆 5"/>
          <p:cNvSpPr/>
          <p:nvPr/>
        </p:nvSpPr>
        <p:spPr>
          <a:xfrm>
            <a:off x="1907175" y="4897093"/>
            <a:ext cx="460680" cy="4606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  <a:latin typeface="YouMurderer BB" panose="02000508000000020004" pitchFamily="2" charset="0"/>
              </a:rPr>
              <a:t>5</a:t>
            </a:r>
            <a:endParaRPr lang="zh-CN" altLang="en-US" sz="3000" dirty="0">
              <a:solidFill>
                <a:schemeClr val="bg1"/>
              </a:solidFill>
              <a:latin typeface="YouMurderer BB" panose="02000508000000020004" pitchFamily="2" charset="0"/>
            </a:endParaRPr>
          </a:p>
        </p:txBody>
      </p:sp>
      <p:sp>
        <p:nvSpPr>
          <p:cNvPr id="11" name="椭圆 5"/>
          <p:cNvSpPr/>
          <p:nvPr/>
        </p:nvSpPr>
        <p:spPr>
          <a:xfrm>
            <a:off x="1907175" y="2037525"/>
            <a:ext cx="460680" cy="4606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 smtClean="0">
                <a:solidFill>
                  <a:schemeClr val="bg1"/>
                </a:solidFill>
                <a:latin typeface="YouMurderer BB" panose="02000508000000020004" pitchFamily="2" charset="0"/>
              </a:rPr>
              <a:t>1</a:t>
            </a:r>
            <a:endParaRPr lang="zh-CN" altLang="en-US" sz="3000" dirty="0">
              <a:solidFill>
                <a:schemeClr val="bg1"/>
              </a:solidFill>
              <a:latin typeface="YouMurderer BB" panose="02000508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-9427"/>
            <a:ext cx="12192000" cy="693174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7"/>
            <a:ext cx="12192000" cy="693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728" cy="6858000"/>
          </a:xfrm>
        </p:spPr>
      </p:pic>
    </p:spTree>
    <p:extLst>
      <p:ext uri="{BB962C8B-B14F-4D97-AF65-F5344CB8AC3E}">
        <p14:creationId xmlns:p14="http://schemas.microsoft.com/office/powerpoint/2010/main" val="14041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9169" y="2071376"/>
            <a:ext cx="6297890" cy="2576037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solidFill>
                  <a:srgbClr val="C0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預告片</a:t>
            </a:r>
            <a:endParaRPr lang="zh-TW" altLang="en-US" sz="15000" dirty="0">
              <a:solidFill>
                <a:srgbClr val="C0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34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參考</a:t>
            </a:r>
            <a:r>
              <a:rPr lang="zh-TW" altLang="en-US" sz="10000" dirty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文獻</a:t>
            </a:r>
            <a:endParaRPr lang="en-US" altLang="zh-TW" sz="10000" dirty="0">
              <a:solidFill>
                <a:srgbClr val="FF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919415"/>
            <a:ext cx="4714103" cy="4382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altLang="zh-HK" sz="1800" dirty="0"/>
              <a:t>Mixamo (</a:t>
            </a:r>
            <a:r>
              <a:rPr lang="zh-HK" altLang="pt-BR" sz="1800" dirty="0"/>
              <a:t>免費</a:t>
            </a:r>
            <a:r>
              <a:rPr lang="pt-BR" altLang="zh-HK" sz="1800" dirty="0"/>
              <a:t>3D</a:t>
            </a:r>
            <a:r>
              <a:rPr lang="zh-HK" altLang="pt-BR" sz="1800" dirty="0"/>
              <a:t>模組、動作下載</a:t>
            </a:r>
            <a:r>
              <a:rPr lang="pt-BR" altLang="zh-HK" sz="1800" dirty="0"/>
              <a:t>)</a:t>
            </a:r>
          </a:p>
          <a:p>
            <a:pPr marL="0" indent="0">
              <a:buNone/>
            </a:pPr>
            <a:r>
              <a:rPr lang="pt-BR" altLang="zh-HK" sz="1800" dirty="0">
                <a:hlinkClick r:id="rId3"/>
              </a:rPr>
              <a:t>https://www.mixamo.com</a:t>
            </a:r>
            <a:r>
              <a:rPr lang="pt-BR" altLang="zh-HK" sz="1800" dirty="0" smtClean="0">
                <a:hlinkClick r:id="rId3"/>
              </a:rPr>
              <a:t>/#/</a:t>
            </a:r>
            <a:endParaRPr lang="pt-BR" altLang="zh-HK" sz="1800" dirty="0" smtClean="0"/>
          </a:p>
          <a:p>
            <a:pPr marL="0" indent="0">
              <a:buNone/>
            </a:pPr>
            <a:r>
              <a:rPr lang="en-US" altLang="zh-HK" sz="1800" dirty="0" err="1"/>
              <a:t>Youtube</a:t>
            </a:r>
            <a:r>
              <a:rPr lang="en-US" altLang="zh-HK" sz="1800" dirty="0"/>
              <a:t>(</a:t>
            </a:r>
            <a:r>
              <a:rPr lang="zh-HK" altLang="en-US" sz="1800" dirty="0"/>
              <a:t>音效、背景音樂</a:t>
            </a:r>
            <a:r>
              <a:rPr lang="en-US" altLang="zh-HK" sz="1800" dirty="0" smtClean="0"/>
              <a:t>)</a:t>
            </a:r>
            <a:endParaRPr lang="en-US" altLang="zh-HK" sz="1800" dirty="0"/>
          </a:p>
          <a:p>
            <a:pPr marL="0" indent="0">
              <a:buNone/>
            </a:pPr>
            <a:r>
              <a:rPr lang="en-US" altLang="zh-HK" sz="1800" dirty="0"/>
              <a:t>Left 4 Dead 2    (2)</a:t>
            </a:r>
          </a:p>
          <a:p>
            <a:pPr marL="0" indent="0">
              <a:buNone/>
            </a:pPr>
            <a:r>
              <a:rPr lang="en-US" altLang="zh-HK" sz="1800" dirty="0"/>
              <a:t>Two Steps From Hell    (1) </a:t>
            </a:r>
          </a:p>
          <a:p>
            <a:pPr marL="0" indent="0">
              <a:buNone/>
            </a:pPr>
            <a:r>
              <a:rPr lang="en-US" altLang="zh-HK" sz="1800" dirty="0">
                <a:hlinkClick r:id="rId4"/>
              </a:rPr>
              <a:t>https://www.youtube.com/watch?v=MS6dhZc6uac</a:t>
            </a:r>
            <a:endParaRPr lang="en-US" altLang="zh-HK" sz="1800" dirty="0"/>
          </a:p>
          <a:p>
            <a:pPr marL="0" indent="0">
              <a:buNone/>
            </a:pPr>
            <a:r>
              <a:rPr lang="en-US" altLang="zh-HK" sz="1800" dirty="0">
                <a:hlinkClick r:id="rId5"/>
              </a:rPr>
              <a:t>https://</a:t>
            </a:r>
            <a:r>
              <a:rPr lang="en-US" altLang="zh-HK" sz="1800" dirty="0" smtClean="0">
                <a:hlinkClick r:id="rId5"/>
              </a:rPr>
              <a:t>www.youtube.com/watch?v=1Df4hZDCrA4</a:t>
            </a:r>
            <a:endParaRPr lang="en-US" altLang="zh-HK" sz="1800" dirty="0"/>
          </a:p>
          <a:p>
            <a:pPr marL="0" indent="0">
              <a:buNone/>
            </a:pPr>
            <a:r>
              <a:rPr lang="en-US" altLang="zh-HK" sz="1800" dirty="0" err="1"/>
              <a:t>Freesound</a:t>
            </a:r>
            <a:r>
              <a:rPr lang="en-US" altLang="zh-HK" sz="1800" dirty="0"/>
              <a:t>(</a:t>
            </a:r>
            <a:r>
              <a:rPr lang="zh-HK" altLang="en-US" sz="1800" dirty="0"/>
              <a:t>免費音效</a:t>
            </a:r>
            <a:r>
              <a:rPr lang="en-US" altLang="zh-HK" sz="1800" dirty="0"/>
              <a:t>)</a:t>
            </a:r>
          </a:p>
          <a:p>
            <a:pPr marL="0" indent="0">
              <a:buNone/>
            </a:pPr>
            <a:r>
              <a:rPr lang="en-US" altLang="zh-HK" sz="1800" dirty="0">
                <a:hlinkClick r:id="rId6"/>
              </a:rPr>
              <a:t>https://freesound.org/</a:t>
            </a:r>
            <a:endParaRPr lang="zh-HK" altLang="en-US" sz="1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6390503" y="1919415"/>
            <a:ext cx="45102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Unity </a:t>
            </a:r>
            <a:r>
              <a:rPr lang="zh-TW" altLang="en-US" dirty="0"/>
              <a:t>內建</a:t>
            </a:r>
            <a:r>
              <a:rPr lang="en-US" altLang="zh-TW" dirty="0"/>
              <a:t>Asset Store(</a:t>
            </a:r>
            <a:r>
              <a:rPr lang="zh-TW" altLang="en-US" dirty="0"/>
              <a:t>音效、程式碼、物件</a:t>
            </a:r>
            <a:r>
              <a:rPr lang="en-US" altLang="zh-TW" dirty="0"/>
              <a:t>)</a:t>
            </a:r>
          </a:p>
          <a:p>
            <a:r>
              <a:rPr lang="en-US" altLang="zh-TW" dirty="0">
                <a:hlinkClick r:id="rId7"/>
              </a:rPr>
              <a:t>https://www.assetstore.unity3d.com</a:t>
            </a:r>
            <a:r>
              <a:rPr lang="en-US" altLang="zh-TW" dirty="0" smtClean="0">
                <a:hlinkClick r:id="rId7"/>
              </a:rPr>
              <a:t>/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/>
              <a:t>Unity Answer(</a:t>
            </a:r>
            <a:r>
              <a:rPr lang="zh-TW" altLang="en-US" dirty="0"/>
              <a:t>程式碼、</a:t>
            </a:r>
            <a:r>
              <a:rPr lang="en-US" altLang="zh-TW" dirty="0"/>
              <a:t>Debug</a:t>
            </a:r>
            <a:r>
              <a:rPr lang="zh-TW" altLang="en-US" dirty="0"/>
              <a:t>教學</a:t>
            </a:r>
            <a:r>
              <a:rPr lang="en-US" altLang="zh-TW" dirty="0"/>
              <a:t>)</a:t>
            </a:r>
          </a:p>
          <a:p>
            <a:r>
              <a:rPr lang="en-US" altLang="zh-TW" dirty="0">
                <a:hlinkClick r:id="rId8"/>
              </a:rPr>
              <a:t>https://</a:t>
            </a:r>
            <a:r>
              <a:rPr lang="en-US" altLang="zh-TW" dirty="0" smtClean="0">
                <a:hlinkClick r:id="rId8"/>
              </a:rPr>
              <a:t>answers.unity.com/index.html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/>
              <a:t>Unity </a:t>
            </a:r>
            <a:r>
              <a:rPr lang="zh-TW" altLang="en-US" dirty="0"/>
              <a:t>教學．</a:t>
            </a:r>
            <a:r>
              <a:rPr lang="en-US" altLang="zh-TW" dirty="0"/>
              <a:t>CG</a:t>
            </a:r>
            <a:r>
              <a:rPr lang="zh-TW" altLang="en-US" dirty="0"/>
              <a:t>數位學習網</a:t>
            </a:r>
            <a:r>
              <a:rPr lang="en-US" altLang="zh-TW" dirty="0"/>
              <a:t>(</a:t>
            </a:r>
            <a:r>
              <a:rPr lang="zh-TW" altLang="en-US" dirty="0"/>
              <a:t>教學網站</a:t>
            </a:r>
            <a:r>
              <a:rPr lang="en-US" altLang="zh-TW" dirty="0"/>
              <a:t>)</a:t>
            </a:r>
          </a:p>
          <a:p>
            <a:r>
              <a:rPr lang="en-US" altLang="zh-TW" dirty="0">
                <a:hlinkClick r:id="rId9"/>
              </a:rPr>
              <a:t>http://www.cg.com.tw/Unity</a:t>
            </a:r>
            <a:r>
              <a:rPr lang="en-US" altLang="zh-TW" dirty="0" smtClean="0">
                <a:hlinkClick r:id="rId9"/>
              </a:rPr>
              <a:t>/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愛給網</a:t>
            </a:r>
            <a:r>
              <a:rPr lang="en-US" altLang="zh-TW" dirty="0" smtClean="0"/>
              <a:t>(</a:t>
            </a:r>
            <a:r>
              <a:rPr lang="zh-TW" altLang="en-US" dirty="0" smtClean="0"/>
              <a:t>免費音效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>
                <a:hlinkClick r:id="rId10"/>
              </a:rPr>
              <a:t>http</a:t>
            </a:r>
            <a:r>
              <a:rPr lang="en-US" altLang="zh-TW" dirty="0">
                <a:hlinkClick r:id="rId10"/>
              </a:rPr>
              <a:t>://www.aigei.com/sound/class/pick_up/?order=last&amp;page=2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297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9742" y="2780907"/>
            <a:ext cx="5640140" cy="1445591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謝謝大家</a:t>
            </a:r>
            <a:endParaRPr lang="zh-TW" altLang="en-US" sz="10000" dirty="0">
              <a:solidFill>
                <a:srgbClr val="FF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6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18854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開發技術</a:t>
            </a:r>
            <a:endParaRPr lang="zh-TW" altLang="en-US" sz="10000" dirty="0">
              <a:solidFill>
                <a:srgbClr val="FF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998941" y="2253219"/>
            <a:ext cx="2407508" cy="5221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TW" sz="4800" dirty="0" smtClean="0"/>
              <a:t>Unity</a:t>
            </a:r>
            <a:endParaRPr lang="zh-TW" altLang="en-US" sz="4800" dirty="0"/>
          </a:p>
        </p:txBody>
      </p:sp>
      <p:sp>
        <p:nvSpPr>
          <p:cNvPr id="5" name="內容版面配置區 3"/>
          <p:cNvSpPr txBox="1">
            <a:spLocks/>
          </p:cNvSpPr>
          <p:nvPr/>
        </p:nvSpPr>
        <p:spPr>
          <a:xfrm>
            <a:off x="4518550" y="2253219"/>
            <a:ext cx="4154458" cy="522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TW" sz="4800" dirty="0" smtClean="0"/>
              <a:t>Visual Studio</a:t>
            </a:r>
            <a:endParaRPr lang="zh-TW" altLang="en-US" sz="4800" dirty="0"/>
          </a:p>
        </p:txBody>
      </p:sp>
      <p:sp>
        <p:nvSpPr>
          <p:cNvPr id="6" name="內容版面配置區 3"/>
          <p:cNvSpPr txBox="1">
            <a:spLocks/>
          </p:cNvSpPr>
          <p:nvPr/>
        </p:nvSpPr>
        <p:spPr>
          <a:xfrm>
            <a:off x="8673008" y="3400064"/>
            <a:ext cx="3416642" cy="184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TW" sz="4500" dirty="0" smtClean="0">
                <a:solidFill>
                  <a:srgbClr val="FF0000"/>
                </a:solidFill>
              </a:rPr>
              <a:t>C#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TW" sz="4500" dirty="0" smtClean="0">
                <a:solidFill>
                  <a:srgbClr val="FF0000"/>
                </a:solidFill>
              </a:rPr>
              <a:t>JavaScript</a:t>
            </a:r>
            <a:endParaRPr lang="zh-TW" altLang="en-US" sz="4500" dirty="0">
              <a:solidFill>
                <a:srgbClr val="FF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t="28118" r="22305" b="28118"/>
          <a:stretch/>
        </p:blipFill>
        <p:spPr>
          <a:xfrm>
            <a:off x="749643" y="3517596"/>
            <a:ext cx="3105665" cy="14251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59" y="3517595"/>
            <a:ext cx="3689834" cy="142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遊戲</a:t>
            </a:r>
            <a:r>
              <a:rPr lang="zh-TW" altLang="en-US" sz="10000" dirty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簡介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60957" y="5275713"/>
            <a:ext cx="9270084" cy="908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遊戲設計靈感是來自於遊戲</a:t>
            </a:r>
            <a:r>
              <a:rPr lang="en-US" altLang="zh-TW" sz="4000" dirty="0" smtClean="0">
                <a:solidFill>
                  <a:srgbClr val="FF0000"/>
                </a:solidFill>
              </a:rPr>
              <a:t>Clown</a:t>
            </a:r>
            <a:r>
              <a:rPr lang="zh-TW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</a:rPr>
              <a:t>House</a:t>
            </a:r>
            <a:endParaRPr lang="en-US" altLang="zh-TW" sz="40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81" y="1973669"/>
            <a:ext cx="6244037" cy="29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遊戲簡介</a:t>
            </a:r>
            <a:endParaRPr lang="zh-HK" altLang="en-US" sz="10000" dirty="0">
              <a:solidFill>
                <a:srgbClr val="FF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  <p:sp>
        <p:nvSpPr>
          <p:cNvPr id="15" name="椭圆 2"/>
          <p:cNvSpPr/>
          <p:nvPr/>
        </p:nvSpPr>
        <p:spPr>
          <a:xfrm>
            <a:off x="510540" y="2202634"/>
            <a:ext cx="3459588" cy="3459588"/>
          </a:xfrm>
          <a:prstGeom prst="ellipse">
            <a:avLst/>
          </a:prstGeom>
          <a:solidFill>
            <a:srgbClr val="D29F1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500" dirty="0">
                <a:latin typeface="KaiTi" panose="02010609060101010101" pitchFamily="49" charset="-122"/>
                <a:ea typeface="KaiTi" panose="02010609060101010101" pitchFamily="49" charset="-122"/>
              </a:rPr>
              <a:t>第一</a:t>
            </a:r>
            <a:r>
              <a:rPr lang="zh-TW" altLang="en-US" sz="55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人稱</a:t>
            </a:r>
            <a:r>
              <a:rPr lang="zh-TW" altLang="en-US" sz="5500" dirty="0">
                <a:latin typeface="KaiTi" panose="02010609060101010101" pitchFamily="49" charset="-122"/>
                <a:ea typeface="KaiTi" panose="02010609060101010101" pitchFamily="49" charset="-122"/>
              </a:rPr>
              <a:t>射擊</a:t>
            </a:r>
            <a:endParaRPr lang="en-US" altLang="zh-TW" sz="55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zh-CN" altLang="en-US" dirty="0"/>
          </a:p>
        </p:txBody>
      </p:sp>
      <p:sp>
        <p:nvSpPr>
          <p:cNvPr id="16" name="椭圆 2"/>
          <p:cNvSpPr/>
          <p:nvPr/>
        </p:nvSpPr>
        <p:spPr>
          <a:xfrm>
            <a:off x="4484815" y="2202634"/>
            <a:ext cx="3459588" cy="3459588"/>
          </a:xfrm>
          <a:prstGeom prst="ellipse">
            <a:avLst/>
          </a:prstGeom>
          <a:solidFill>
            <a:srgbClr val="D29F1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500" dirty="0" smtClean="0">
                <a:latin typeface="KaiTi" panose="02010609060101010101" pitchFamily="49" charset="-122"/>
                <a:ea typeface="KaiTi" panose="02010609060101010101" pitchFamily="49" charset="-122"/>
              </a:rPr>
              <a:t>黑夜恐怖遊戲</a:t>
            </a:r>
            <a:endParaRPr lang="en-US" altLang="zh-TW" sz="5500" dirty="0" smtClean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zh-CN" altLang="en-US" dirty="0"/>
          </a:p>
        </p:txBody>
      </p:sp>
      <p:sp>
        <p:nvSpPr>
          <p:cNvPr id="17" name="椭圆 2"/>
          <p:cNvSpPr/>
          <p:nvPr/>
        </p:nvSpPr>
        <p:spPr>
          <a:xfrm>
            <a:off x="8465820" y="2202634"/>
            <a:ext cx="3459588" cy="3459588"/>
          </a:xfrm>
          <a:prstGeom prst="ellipse">
            <a:avLst/>
          </a:prstGeom>
          <a:solidFill>
            <a:srgbClr val="D29F1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5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故事以</a:t>
            </a:r>
            <a:r>
              <a:rPr lang="zh-TW" altLang="en-US" sz="5500" dirty="0">
                <a:latin typeface="KaiTi" panose="02010609060101010101" pitchFamily="49" charset="-122"/>
                <a:ea typeface="KaiTi" panose="02010609060101010101" pitchFamily="49" charset="-122"/>
              </a:rPr>
              <a:t>及</a:t>
            </a:r>
            <a:r>
              <a:rPr lang="zh-TW" altLang="en-US" sz="5500" dirty="0" smtClean="0">
                <a:latin typeface="KaiTi" panose="02010609060101010101" pitchFamily="49" charset="-122"/>
                <a:ea typeface="KaiTi" panose="02010609060101010101" pitchFamily="49" charset="-122"/>
              </a:rPr>
              <a:t>解迷</a:t>
            </a:r>
            <a:endParaRPr lang="en-US" altLang="zh-TW" sz="55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42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GDD</a:t>
            </a:r>
            <a:endParaRPr lang="zh-TW" altLang="en-US" sz="10000" dirty="0">
              <a:solidFill>
                <a:srgbClr val="FF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  <p:sp>
        <p:nvSpPr>
          <p:cNvPr id="45" name="Freeform 5"/>
          <p:cNvSpPr>
            <a:spLocks/>
          </p:cNvSpPr>
          <p:nvPr/>
        </p:nvSpPr>
        <p:spPr bwMode="auto">
          <a:xfrm>
            <a:off x="5057374" y="1663700"/>
            <a:ext cx="2025915" cy="1194148"/>
          </a:xfrm>
          <a:custGeom>
            <a:avLst/>
            <a:gdLst>
              <a:gd name="T0" fmla="*/ 579995 w 798"/>
              <a:gd name="T1" fmla="*/ 631863 h 470"/>
              <a:gd name="T2" fmla="*/ 659537 w 798"/>
              <a:gd name="T3" fmla="*/ 779463 h 470"/>
              <a:gd name="T4" fmla="*/ 737422 w 798"/>
              <a:gd name="T5" fmla="*/ 631863 h 470"/>
              <a:gd name="T6" fmla="*/ 1045648 w 798"/>
              <a:gd name="T7" fmla="*/ 728052 h 470"/>
              <a:gd name="T8" fmla="*/ 1322388 w 798"/>
              <a:gd name="T9" fmla="*/ 230522 h 470"/>
              <a:gd name="T10" fmla="*/ 0 w 798"/>
              <a:gd name="T11" fmla="*/ 227205 h 470"/>
              <a:gd name="T12" fmla="*/ 275083 w 798"/>
              <a:gd name="T13" fmla="*/ 726393 h 470"/>
              <a:gd name="T14" fmla="*/ 579995 w 798"/>
              <a:gd name="T15" fmla="*/ 631863 h 4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8" h="470">
                <a:moveTo>
                  <a:pt x="350" y="381"/>
                </a:moveTo>
                <a:cubicBezTo>
                  <a:pt x="398" y="470"/>
                  <a:pt x="398" y="470"/>
                  <a:pt x="398" y="470"/>
                </a:cubicBezTo>
                <a:cubicBezTo>
                  <a:pt x="445" y="381"/>
                  <a:pt x="445" y="381"/>
                  <a:pt x="445" y="381"/>
                </a:cubicBezTo>
                <a:cubicBezTo>
                  <a:pt x="512" y="388"/>
                  <a:pt x="575" y="408"/>
                  <a:pt x="631" y="439"/>
                </a:cubicBezTo>
                <a:cubicBezTo>
                  <a:pt x="798" y="139"/>
                  <a:pt x="798" y="139"/>
                  <a:pt x="798" y="139"/>
                </a:cubicBezTo>
                <a:cubicBezTo>
                  <a:pt x="550" y="1"/>
                  <a:pt x="249" y="0"/>
                  <a:pt x="0" y="137"/>
                </a:cubicBezTo>
                <a:cubicBezTo>
                  <a:pt x="166" y="438"/>
                  <a:pt x="166" y="438"/>
                  <a:pt x="166" y="438"/>
                </a:cubicBezTo>
                <a:cubicBezTo>
                  <a:pt x="222" y="407"/>
                  <a:pt x="284" y="387"/>
                  <a:pt x="350" y="381"/>
                </a:cubicBez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Freeform 6"/>
          <p:cNvSpPr>
            <a:spLocks/>
          </p:cNvSpPr>
          <p:nvPr/>
        </p:nvSpPr>
        <p:spPr bwMode="auto">
          <a:xfrm>
            <a:off x="5035482" y="4835122"/>
            <a:ext cx="2025916" cy="1189284"/>
          </a:xfrm>
          <a:custGeom>
            <a:avLst/>
            <a:gdLst>
              <a:gd name="T0" fmla="*/ 594909 w 798"/>
              <a:gd name="T1" fmla="*/ 144310 h 468"/>
              <a:gd name="T2" fmla="*/ 672794 w 798"/>
              <a:gd name="T3" fmla="*/ 0 h 468"/>
              <a:gd name="T4" fmla="*/ 747365 w 798"/>
              <a:gd name="T5" fmla="*/ 144310 h 468"/>
              <a:gd name="T6" fmla="*/ 1050619 w 798"/>
              <a:gd name="T7" fmla="*/ 51421 h 468"/>
              <a:gd name="T8" fmla="*/ 1322388 w 798"/>
              <a:gd name="T9" fmla="*/ 552359 h 468"/>
              <a:gd name="T10" fmla="*/ 0 w 798"/>
              <a:gd name="T11" fmla="*/ 539089 h 468"/>
              <a:gd name="T12" fmla="*/ 280055 w 798"/>
              <a:gd name="T13" fmla="*/ 43127 h 468"/>
              <a:gd name="T14" fmla="*/ 594909 w 798"/>
              <a:gd name="T15" fmla="*/ 144310 h 4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8" h="468">
                <a:moveTo>
                  <a:pt x="359" y="87"/>
                </a:moveTo>
                <a:cubicBezTo>
                  <a:pt x="406" y="0"/>
                  <a:pt x="406" y="0"/>
                  <a:pt x="406" y="0"/>
                </a:cubicBezTo>
                <a:cubicBezTo>
                  <a:pt x="451" y="87"/>
                  <a:pt x="451" y="87"/>
                  <a:pt x="451" y="87"/>
                </a:cubicBezTo>
                <a:cubicBezTo>
                  <a:pt x="517" y="80"/>
                  <a:pt x="579" y="61"/>
                  <a:pt x="634" y="31"/>
                </a:cubicBezTo>
                <a:cubicBezTo>
                  <a:pt x="798" y="333"/>
                  <a:pt x="798" y="333"/>
                  <a:pt x="798" y="333"/>
                </a:cubicBezTo>
                <a:cubicBezTo>
                  <a:pt x="548" y="468"/>
                  <a:pt x="246" y="465"/>
                  <a:pt x="0" y="325"/>
                </a:cubicBezTo>
                <a:cubicBezTo>
                  <a:pt x="169" y="26"/>
                  <a:pt x="169" y="26"/>
                  <a:pt x="169" y="26"/>
                </a:cubicBezTo>
                <a:cubicBezTo>
                  <a:pt x="226" y="59"/>
                  <a:pt x="291" y="80"/>
                  <a:pt x="359" y="87"/>
                </a:cubicBez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7" name="Freeform 7"/>
          <p:cNvSpPr>
            <a:spLocks/>
          </p:cNvSpPr>
          <p:nvPr/>
        </p:nvSpPr>
        <p:spPr bwMode="auto">
          <a:xfrm>
            <a:off x="3975100" y="3854997"/>
            <a:ext cx="1454379" cy="1770548"/>
          </a:xfrm>
          <a:custGeom>
            <a:avLst/>
            <a:gdLst>
              <a:gd name="T0" fmla="*/ 644481 w 573"/>
              <a:gd name="T1" fmla="*/ 328305 h 697"/>
              <a:gd name="T2" fmla="*/ 806843 w 573"/>
              <a:gd name="T3" fmla="*/ 321673 h 697"/>
              <a:gd name="T4" fmla="*/ 722349 w 573"/>
              <a:gd name="T5" fmla="*/ 459295 h 697"/>
              <a:gd name="T6" fmla="*/ 949325 w 573"/>
              <a:gd name="T7" fmla="*/ 669875 h 697"/>
              <a:gd name="T8" fmla="*/ 652764 w 573"/>
              <a:gd name="T9" fmla="*/ 1155700 h 697"/>
              <a:gd name="T10" fmla="*/ 0 w 573"/>
              <a:gd name="T11" fmla="*/ 4974 h 697"/>
              <a:gd name="T12" fmla="*/ 569926 w 573"/>
              <a:gd name="T13" fmla="*/ 0 h 697"/>
              <a:gd name="T14" fmla="*/ 644481 w 573"/>
              <a:gd name="T15" fmla="*/ 328305 h 6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3" h="697">
                <a:moveTo>
                  <a:pt x="389" y="198"/>
                </a:moveTo>
                <a:cubicBezTo>
                  <a:pt x="487" y="194"/>
                  <a:pt x="487" y="194"/>
                  <a:pt x="487" y="194"/>
                </a:cubicBezTo>
                <a:cubicBezTo>
                  <a:pt x="436" y="277"/>
                  <a:pt x="436" y="277"/>
                  <a:pt x="436" y="277"/>
                </a:cubicBezTo>
                <a:cubicBezTo>
                  <a:pt x="473" y="328"/>
                  <a:pt x="520" y="371"/>
                  <a:pt x="573" y="404"/>
                </a:cubicBezTo>
                <a:cubicBezTo>
                  <a:pt x="394" y="697"/>
                  <a:pt x="394" y="697"/>
                  <a:pt x="394" y="697"/>
                </a:cubicBezTo>
                <a:cubicBezTo>
                  <a:pt x="152" y="549"/>
                  <a:pt x="3" y="287"/>
                  <a:pt x="0" y="3"/>
                </a:cubicBezTo>
                <a:cubicBezTo>
                  <a:pt x="344" y="0"/>
                  <a:pt x="344" y="0"/>
                  <a:pt x="344" y="0"/>
                </a:cubicBezTo>
                <a:cubicBezTo>
                  <a:pt x="345" y="71"/>
                  <a:pt x="361" y="138"/>
                  <a:pt x="389" y="198"/>
                </a:cubicBez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8" name="Freeform 8"/>
          <p:cNvSpPr>
            <a:spLocks/>
          </p:cNvSpPr>
          <p:nvPr/>
        </p:nvSpPr>
        <p:spPr bwMode="auto">
          <a:xfrm>
            <a:off x="3977534" y="2047967"/>
            <a:ext cx="1464107" cy="1770548"/>
          </a:xfrm>
          <a:custGeom>
            <a:avLst/>
            <a:gdLst>
              <a:gd name="T0" fmla="*/ 698951 w 577"/>
              <a:gd name="T1" fmla="*/ 734541 h 697"/>
              <a:gd name="T2" fmla="*/ 790047 w 577"/>
              <a:gd name="T3" fmla="*/ 868848 h 697"/>
              <a:gd name="T4" fmla="*/ 627731 w 577"/>
              <a:gd name="T5" fmla="*/ 868848 h 697"/>
              <a:gd name="T6" fmla="*/ 568105 w 577"/>
              <a:gd name="T7" fmla="*/ 1155700 h 697"/>
              <a:gd name="T8" fmla="*/ 0 w 577"/>
              <a:gd name="T9" fmla="*/ 1142435 h 697"/>
              <a:gd name="T10" fmla="*/ 665826 w 577"/>
              <a:gd name="T11" fmla="*/ 0 h 697"/>
              <a:gd name="T12" fmla="*/ 955675 w 577"/>
              <a:gd name="T13" fmla="*/ 489141 h 697"/>
              <a:gd name="T14" fmla="*/ 698951 w 577"/>
              <a:gd name="T15" fmla="*/ 734541 h 6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7" h="697">
                <a:moveTo>
                  <a:pt x="422" y="443"/>
                </a:moveTo>
                <a:cubicBezTo>
                  <a:pt x="477" y="524"/>
                  <a:pt x="477" y="524"/>
                  <a:pt x="477" y="524"/>
                </a:cubicBezTo>
                <a:cubicBezTo>
                  <a:pt x="379" y="524"/>
                  <a:pt x="379" y="524"/>
                  <a:pt x="379" y="524"/>
                </a:cubicBezTo>
                <a:cubicBezTo>
                  <a:pt x="357" y="578"/>
                  <a:pt x="344" y="636"/>
                  <a:pt x="343" y="697"/>
                </a:cubicBezTo>
                <a:cubicBezTo>
                  <a:pt x="0" y="689"/>
                  <a:pt x="0" y="689"/>
                  <a:pt x="0" y="689"/>
                </a:cubicBezTo>
                <a:cubicBezTo>
                  <a:pt x="6" y="406"/>
                  <a:pt x="158" y="145"/>
                  <a:pt x="402" y="0"/>
                </a:cubicBezTo>
                <a:cubicBezTo>
                  <a:pt x="577" y="295"/>
                  <a:pt x="577" y="295"/>
                  <a:pt x="577" y="295"/>
                </a:cubicBezTo>
                <a:cubicBezTo>
                  <a:pt x="515" y="332"/>
                  <a:pt x="462" y="383"/>
                  <a:pt x="422" y="443"/>
                </a:cubicBez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Freeform 9"/>
          <p:cNvSpPr>
            <a:spLocks/>
          </p:cNvSpPr>
          <p:nvPr/>
        </p:nvSpPr>
        <p:spPr bwMode="auto">
          <a:xfrm>
            <a:off x="6689293" y="3869589"/>
            <a:ext cx="1464107" cy="1770548"/>
          </a:xfrm>
          <a:custGeom>
            <a:avLst/>
            <a:gdLst>
              <a:gd name="T0" fmla="*/ 256724 w 577"/>
              <a:gd name="T1" fmla="*/ 419501 h 697"/>
              <a:gd name="T2" fmla="*/ 165628 w 577"/>
              <a:gd name="T3" fmla="*/ 285194 h 697"/>
              <a:gd name="T4" fmla="*/ 327944 w 577"/>
              <a:gd name="T5" fmla="*/ 285194 h 697"/>
              <a:gd name="T6" fmla="*/ 387570 w 577"/>
              <a:gd name="T7" fmla="*/ 0 h 697"/>
              <a:gd name="T8" fmla="*/ 955675 w 577"/>
              <a:gd name="T9" fmla="*/ 11607 h 697"/>
              <a:gd name="T10" fmla="*/ 289849 w 577"/>
              <a:gd name="T11" fmla="*/ 1155700 h 697"/>
              <a:gd name="T12" fmla="*/ 0 w 577"/>
              <a:gd name="T13" fmla="*/ 664901 h 697"/>
              <a:gd name="T14" fmla="*/ 256724 w 577"/>
              <a:gd name="T15" fmla="*/ 419501 h 6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7" h="697">
                <a:moveTo>
                  <a:pt x="155" y="253"/>
                </a:moveTo>
                <a:cubicBezTo>
                  <a:pt x="100" y="172"/>
                  <a:pt x="100" y="172"/>
                  <a:pt x="100" y="172"/>
                </a:cubicBezTo>
                <a:cubicBezTo>
                  <a:pt x="198" y="172"/>
                  <a:pt x="198" y="172"/>
                  <a:pt x="198" y="172"/>
                </a:cubicBezTo>
                <a:cubicBezTo>
                  <a:pt x="220" y="119"/>
                  <a:pt x="233" y="61"/>
                  <a:pt x="234" y="0"/>
                </a:cubicBezTo>
                <a:cubicBezTo>
                  <a:pt x="577" y="7"/>
                  <a:pt x="577" y="7"/>
                  <a:pt x="577" y="7"/>
                </a:cubicBezTo>
                <a:cubicBezTo>
                  <a:pt x="571" y="291"/>
                  <a:pt x="419" y="551"/>
                  <a:pt x="175" y="697"/>
                </a:cubicBezTo>
                <a:cubicBezTo>
                  <a:pt x="0" y="401"/>
                  <a:pt x="0" y="401"/>
                  <a:pt x="0" y="401"/>
                </a:cubicBezTo>
                <a:cubicBezTo>
                  <a:pt x="62" y="364"/>
                  <a:pt x="115" y="314"/>
                  <a:pt x="155" y="253"/>
                </a:cubicBez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Freeform 10"/>
          <p:cNvSpPr>
            <a:spLocks/>
          </p:cNvSpPr>
          <p:nvPr/>
        </p:nvSpPr>
        <p:spPr bwMode="auto">
          <a:xfrm>
            <a:off x="6696589" y="2057697"/>
            <a:ext cx="1456810" cy="1770548"/>
          </a:xfrm>
          <a:custGeom>
            <a:avLst/>
            <a:gdLst>
              <a:gd name="T0" fmla="*/ 0 w 574"/>
              <a:gd name="T1" fmla="*/ 485825 h 697"/>
              <a:gd name="T2" fmla="*/ 294882 w 574"/>
              <a:gd name="T3" fmla="*/ 0 h 697"/>
              <a:gd name="T4" fmla="*/ 950913 w 574"/>
              <a:gd name="T5" fmla="*/ 1147409 h 697"/>
              <a:gd name="T6" fmla="*/ 382685 w 574"/>
              <a:gd name="T7" fmla="*/ 1155700 h 697"/>
              <a:gd name="T8" fmla="*/ 314762 w 574"/>
              <a:gd name="T9" fmla="*/ 842318 h 697"/>
              <a:gd name="T10" fmla="*/ 150755 w 574"/>
              <a:gd name="T11" fmla="*/ 847292 h 697"/>
              <a:gd name="T12" fmla="*/ 238557 w 574"/>
              <a:gd name="T13" fmla="*/ 709669 h 697"/>
              <a:gd name="T14" fmla="*/ 0 w 574"/>
              <a:gd name="T15" fmla="*/ 485825 h 6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4" h="697">
                <a:moveTo>
                  <a:pt x="0" y="293"/>
                </a:moveTo>
                <a:cubicBezTo>
                  <a:pt x="178" y="0"/>
                  <a:pt x="178" y="0"/>
                  <a:pt x="178" y="0"/>
                </a:cubicBezTo>
                <a:cubicBezTo>
                  <a:pt x="421" y="147"/>
                  <a:pt x="571" y="409"/>
                  <a:pt x="574" y="692"/>
                </a:cubicBezTo>
                <a:cubicBezTo>
                  <a:pt x="231" y="697"/>
                  <a:pt x="231" y="697"/>
                  <a:pt x="231" y="697"/>
                </a:cubicBezTo>
                <a:cubicBezTo>
                  <a:pt x="230" y="630"/>
                  <a:pt x="215" y="566"/>
                  <a:pt x="190" y="508"/>
                </a:cubicBezTo>
                <a:cubicBezTo>
                  <a:pt x="91" y="511"/>
                  <a:pt x="91" y="511"/>
                  <a:pt x="91" y="511"/>
                </a:cubicBezTo>
                <a:cubicBezTo>
                  <a:pt x="144" y="428"/>
                  <a:pt x="144" y="428"/>
                  <a:pt x="144" y="428"/>
                </a:cubicBezTo>
                <a:cubicBezTo>
                  <a:pt x="106" y="374"/>
                  <a:pt x="57" y="328"/>
                  <a:pt x="0" y="293"/>
                </a:cubicBez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51" name="Group 12"/>
          <p:cNvGrpSpPr/>
          <p:nvPr/>
        </p:nvGrpSpPr>
        <p:grpSpPr>
          <a:xfrm>
            <a:off x="4341666" y="4340913"/>
            <a:ext cx="701337" cy="570696"/>
            <a:chOff x="1550139" y="1314466"/>
            <a:chExt cx="509139" cy="414300"/>
          </a:xfrm>
          <a:solidFill>
            <a:schemeClr val="bg1"/>
          </a:solidFill>
        </p:grpSpPr>
        <p:sp>
          <p:nvSpPr>
            <p:cNvPr id="52" name="Freeform 5"/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avLst/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1949464" y="1366877"/>
              <a:ext cx="49916" cy="102328"/>
            </a:xfrm>
            <a:custGeom>
              <a:avLst/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54" name="Oval 7"/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7" name="Group 25"/>
          <p:cNvGrpSpPr/>
          <p:nvPr/>
        </p:nvGrpSpPr>
        <p:grpSpPr>
          <a:xfrm>
            <a:off x="4375285" y="2798127"/>
            <a:ext cx="481769" cy="474123"/>
            <a:chOff x="1587575" y="2265358"/>
            <a:chExt cx="314468" cy="309477"/>
          </a:xfrm>
          <a:solidFill>
            <a:schemeClr val="bg1"/>
          </a:solidFill>
        </p:grpSpPr>
        <p:sp>
          <p:nvSpPr>
            <p:cNvPr id="58" name="Freeform 59"/>
            <p:cNvSpPr>
              <a:spLocks noEditPoints="1"/>
            </p:cNvSpPr>
            <p:nvPr/>
          </p:nvSpPr>
          <p:spPr bwMode="auto">
            <a:xfrm>
              <a:off x="1587575" y="2265358"/>
              <a:ext cx="314468" cy="309477"/>
            </a:xfrm>
            <a:custGeom>
              <a:avLst/>
              <a:gdLst>
                <a:gd name="T0" fmla="*/ 82 w 95"/>
                <a:gd name="T1" fmla="*/ 57 h 93"/>
                <a:gd name="T2" fmla="*/ 95 w 95"/>
                <a:gd name="T3" fmla="*/ 51 h 93"/>
                <a:gd name="T4" fmla="*/ 95 w 95"/>
                <a:gd name="T5" fmla="*/ 41 h 93"/>
                <a:gd name="T6" fmla="*/ 82 w 95"/>
                <a:gd name="T7" fmla="*/ 36 h 93"/>
                <a:gd name="T8" fmla="*/ 80 w 95"/>
                <a:gd name="T9" fmla="*/ 30 h 93"/>
                <a:gd name="T10" fmla="*/ 85 w 95"/>
                <a:gd name="T11" fmla="*/ 17 h 93"/>
                <a:gd name="T12" fmla="*/ 77 w 95"/>
                <a:gd name="T13" fmla="*/ 10 h 93"/>
                <a:gd name="T14" fmla="*/ 64 w 95"/>
                <a:gd name="T15" fmla="*/ 15 h 93"/>
                <a:gd name="T16" fmla="*/ 59 w 95"/>
                <a:gd name="T17" fmla="*/ 13 h 93"/>
                <a:gd name="T18" fmla="*/ 53 w 95"/>
                <a:gd name="T19" fmla="*/ 0 h 93"/>
                <a:gd name="T20" fmla="*/ 42 w 95"/>
                <a:gd name="T21" fmla="*/ 0 h 93"/>
                <a:gd name="T22" fmla="*/ 37 w 95"/>
                <a:gd name="T23" fmla="*/ 13 h 93"/>
                <a:gd name="T24" fmla="*/ 31 w 95"/>
                <a:gd name="T25" fmla="*/ 15 h 93"/>
                <a:gd name="T26" fmla="*/ 18 w 95"/>
                <a:gd name="T27" fmla="*/ 10 h 93"/>
                <a:gd name="T28" fmla="*/ 10 w 95"/>
                <a:gd name="T29" fmla="*/ 17 h 93"/>
                <a:gd name="T30" fmla="*/ 16 w 95"/>
                <a:gd name="T31" fmla="*/ 30 h 93"/>
                <a:gd name="T32" fmla="*/ 13 w 95"/>
                <a:gd name="T33" fmla="*/ 36 h 93"/>
                <a:gd name="T34" fmla="*/ 0 w 95"/>
                <a:gd name="T35" fmla="*/ 41 h 93"/>
                <a:gd name="T36" fmla="*/ 0 w 95"/>
                <a:gd name="T37" fmla="*/ 52 h 93"/>
                <a:gd name="T38" fmla="*/ 13 w 95"/>
                <a:gd name="T39" fmla="*/ 57 h 93"/>
                <a:gd name="T40" fmla="*/ 16 w 95"/>
                <a:gd name="T41" fmla="*/ 63 h 93"/>
                <a:gd name="T42" fmla="*/ 11 w 95"/>
                <a:gd name="T43" fmla="*/ 76 h 93"/>
                <a:gd name="T44" fmla="*/ 18 w 95"/>
                <a:gd name="T45" fmla="*/ 83 h 93"/>
                <a:gd name="T46" fmla="*/ 31 w 95"/>
                <a:gd name="T47" fmla="*/ 78 h 93"/>
                <a:gd name="T48" fmla="*/ 37 w 95"/>
                <a:gd name="T49" fmla="*/ 80 h 93"/>
                <a:gd name="T50" fmla="*/ 43 w 95"/>
                <a:gd name="T51" fmla="*/ 93 h 93"/>
                <a:gd name="T52" fmla="*/ 53 w 95"/>
                <a:gd name="T53" fmla="*/ 93 h 93"/>
                <a:gd name="T54" fmla="*/ 59 w 95"/>
                <a:gd name="T55" fmla="*/ 80 h 93"/>
                <a:gd name="T56" fmla="*/ 64 w 95"/>
                <a:gd name="T57" fmla="*/ 78 h 93"/>
                <a:gd name="T58" fmla="*/ 78 w 95"/>
                <a:gd name="T59" fmla="*/ 83 h 93"/>
                <a:gd name="T60" fmla="*/ 85 w 95"/>
                <a:gd name="T61" fmla="*/ 75 h 93"/>
                <a:gd name="T62" fmla="*/ 80 w 95"/>
                <a:gd name="T63" fmla="*/ 63 h 93"/>
                <a:gd name="T64" fmla="*/ 82 w 95"/>
                <a:gd name="T65" fmla="*/ 57 h 93"/>
                <a:gd name="T66" fmla="*/ 48 w 95"/>
                <a:gd name="T67" fmla="*/ 61 h 93"/>
                <a:gd name="T68" fmla="*/ 33 w 95"/>
                <a:gd name="T69" fmla="*/ 46 h 93"/>
                <a:gd name="T70" fmla="*/ 48 w 95"/>
                <a:gd name="T71" fmla="*/ 32 h 93"/>
                <a:gd name="T72" fmla="*/ 63 w 95"/>
                <a:gd name="T73" fmla="*/ 46 h 93"/>
                <a:gd name="T74" fmla="*/ 48 w 95"/>
                <a:gd name="T75" fmla="*/ 6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7"/>
                  </a:moveTo>
                  <a:cubicBezTo>
                    <a:pt x="82" y="57"/>
                    <a:pt x="95" y="52"/>
                    <a:pt x="95" y="5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0"/>
                    <a:pt x="82" y="36"/>
                    <a:pt x="82" y="36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5" y="17"/>
                    <a:pt x="85" y="17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9"/>
                    <a:pt x="64" y="15"/>
                    <a:pt x="64" y="15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3"/>
                    <a:pt x="53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37" y="13"/>
                    <a:pt x="37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18" y="10"/>
                    <a:pt x="18" y="1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6" y="30"/>
                    <a:pt x="16" y="30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3" y="57"/>
                    <a:pt x="13" y="5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0" y="75"/>
                    <a:pt x="11" y="7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4"/>
                    <a:pt x="31" y="78"/>
                    <a:pt x="31" y="78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42" y="93"/>
                    <a:pt x="43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4" y="93"/>
                    <a:pt x="59" y="80"/>
                    <a:pt x="59" y="80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3"/>
                    <a:pt x="78" y="83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6" y="75"/>
                    <a:pt x="80" y="63"/>
                    <a:pt x="80" y="63"/>
                  </a:cubicBezTo>
                  <a:lnTo>
                    <a:pt x="82" y="57"/>
                  </a:lnTo>
                  <a:close/>
                  <a:moveTo>
                    <a:pt x="48" y="61"/>
                  </a:moveTo>
                  <a:cubicBezTo>
                    <a:pt x="39" y="61"/>
                    <a:pt x="33" y="55"/>
                    <a:pt x="33" y="46"/>
                  </a:cubicBezTo>
                  <a:cubicBezTo>
                    <a:pt x="33" y="38"/>
                    <a:pt x="39" y="32"/>
                    <a:pt x="48" y="32"/>
                  </a:cubicBezTo>
                  <a:cubicBezTo>
                    <a:pt x="56" y="32"/>
                    <a:pt x="63" y="38"/>
                    <a:pt x="63" y="46"/>
                  </a:cubicBezTo>
                  <a:cubicBezTo>
                    <a:pt x="63" y="55"/>
                    <a:pt x="56" y="61"/>
                    <a:pt x="4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59" name="Oval 60"/>
            <p:cNvSpPr>
              <a:spLocks noChangeArrowheads="1"/>
            </p:cNvSpPr>
            <p:nvPr/>
          </p:nvSpPr>
          <p:spPr bwMode="auto">
            <a:xfrm>
              <a:off x="1712364" y="2387652"/>
              <a:ext cx="64890" cy="623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60" name="Group 28"/>
          <p:cNvGrpSpPr/>
          <p:nvPr/>
        </p:nvGrpSpPr>
        <p:grpSpPr>
          <a:xfrm>
            <a:off x="7266577" y="4395428"/>
            <a:ext cx="411680" cy="516183"/>
            <a:chOff x="5106627" y="2260366"/>
            <a:chExt cx="324452" cy="406813"/>
          </a:xfrm>
          <a:solidFill>
            <a:schemeClr val="bg1"/>
          </a:solidFill>
        </p:grpSpPr>
        <p:sp>
          <p:nvSpPr>
            <p:cNvPr id="61" name="Freeform 80"/>
            <p:cNvSpPr>
              <a:spLocks/>
            </p:cNvSpPr>
            <p:nvPr/>
          </p:nvSpPr>
          <p:spPr bwMode="auto">
            <a:xfrm>
              <a:off x="5106627" y="2430079"/>
              <a:ext cx="324452" cy="134772"/>
            </a:xfrm>
            <a:custGeom>
              <a:avLst/>
              <a:gdLst>
                <a:gd name="T0" fmla="*/ 49 w 98"/>
                <a:gd name="T1" fmla="*/ 16 h 40"/>
                <a:gd name="T2" fmla="*/ 2 w 98"/>
                <a:gd name="T3" fmla="*/ 0 h 40"/>
                <a:gd name="T4" fmla="*/ 0 w 98"/>
                <a:gd name="T5" fmla="*/ 5 h 40"/>
                <a:gd name="T6" fmla="*/ 0 w 98"/>
                <a:gd name="T7" fmla="*/ 20 h 40"/>
                <a:gd name="T8" fmla="*/ 49 w 98"/>
                <a:gd name="T9" fmla="*/ 40 h 40"/>
                <a:gd name="T10" fmla="*/ 98 w 98"/>
                <a:gd name="T11" fmla="*/ 20 h 40"/>
                <a:gd name="T12" fmla="*/ 98 w 98"/>
                <a:gd name="T13" fmla="*/ 5 h 40"/>
                <a:gd name="T14" fmla="*/ 96 w 98"/>
                <a:gd name="T15" fmla="*/ 0 h 40"/>
                <a:gd name="T16" fmla="*/ 49 w 98"/>
                <a:gd name="T1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6"/>
                  </a:moveTo>
                  <a:cubicBezTo>
                    <a:pt x="26" y="16"/>
                    <a:pt x="7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ubicBezTo>
                    <a:pt x="91" y="9"/>
                    <a:pt x="72" y="16"/>
                    <a:pt x="4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62" name="Freeform 81"/>
            <p:cNvSpPr>
              <a:spLocks/>
            </p:cNvSpPr>
            <p:nvPr/>
          </p:nvSpPr>
          <p:spPr bwMode="auto">
            <a:xfrm>
              <a:off x="5106627" y="2534902"/>
              <a:ext cx="324452" cy="132277"/>
            </a:xfrm>
            <a:custGeom>
              <a:avLst/>
              <a:gdLst>
                <a:gd name="T0" fmla="*/ 49 w 98"/>
                <a:gd name="T1" fmla="*/ 15 h 40"/>
                <a:gd name="T2" fmla="*/ 2 w 98"/>
                <a:gd name="T3" fmla="*/ 0 h 40"/>
                <a:gd name="T4" fmla="*/ 0 w 98"/>
                <a:gd name="T5" fmla="*/ 4 h 40"/>
                <a:gd name="T6" fmla="*/ 0 w 98"/>
                <a:gd name="T7" fmla="*/ 19 h 40"/>
                <a:gd name="T8" fmla="*/ 49 w 98"/>
                <a:gd name="T9" fmla="*/ 40 h 40"/>
                <a:gd name="T10" fmla="*/ 98 w 98"/>
                <a:gd name="T11" fmla="*/ 19 h 40"/>
                <a:gd name="T12" fmla="*/ 98 w 98"/>
                <a:gd name="T13" fmla="*/ 4 h 40"/>
                <a:gd name="T14" fmla="*/ 96 w 98"/>
                <a:gd name="T15" fmla="*/ 0 h 40"/>
                <a:gd name="T16" fmla="*/ 49 w 98"/>
                <a:gd name="T17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5"/>
                  </a:moveTo>
                  <a:cubicBezTo>
                    <a:pt x="26" y="15"/>
                    <a:pt x="7" y="9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19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3"/>
                    <a:pt x="97" y="1"/>
                    <a:pt x="96" y="0"/>
                  </a:cubicBezTo>
                  <a:cubicBezTo>
                    <a:pt x="91" y="9"/>
                    <a:pt x="72" y="15"/>
                    <a:pt x="4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63" name="Freeform 82"/>
            <p:cNvSpPr>
              <a:spLocks/>
            </p:cNvSpPr>
            <p:nvPr/>
          </p:nvSpPr>
          <p:spPr bwMode="auto">
            <a:xfrm>
              <a:off x="5106627" y="2330248"/>
              <a:ext cx="324452" cy="137269"/>
            </a:xfrm>
            <a:custGeom>
              <a:avLst/>
              <a:gdLst>
                <a:gd name="T0" fmla="*/ 96 w 98"/>
                <a:gd name="T1" fmla="*/ 0 h 41"/>
                <a:gd name="T2" fmla="*/ 49 w 98"/>
                <a:gd name="T3" fmla="*/ 15 h 41"/>
                <a:gd name="T4" fmla="*/ 2 w 98"/>
                <a:gd name="T5" fmla="*/ 0 h 41"/>
                <a:gd name="T6" fmla="*/ 0 w 98"/>
                <a:gd name="T7" fmla="*/ 5 h 41"/>
                <a:gd name="T8" fmla="*/ 0 w 98"/>
                <a:gd name="T9" fmla="*/ 20 h 41"/>
                <a:gd name="T10" fmla="*/ 49 w 98"/>
                <a:gd name="T11" fmla="*/ 41 h 41"/>
                <a:gd name="T12" fmla="*/ 98 w 98"/>
                <a:gd name="T13" fmla="*/ 20 h 41"/>
                <a:gd name="T14" fmla="*/ 98 w 98"/>
                <a:gd name="T15" fmla="*/ 5 h 41"/>
                <a:gd name="T16" fmla="*/ 96 w 98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1">
                  <a:moveTo>
                    <a:pt x="96" y="0"/>
                  </a:moveTo>
                  <a:cubicBezTo>
                    <a:pt x="95" y="9"/>
                    <a:pt x="75" y="15"/>
                    <a:pt x="49" y="15"/>
                  </a:cubicBezTo>
                  <a:cubicBezTo>
                    <a:pt x="24" y="15"/>
                    <a:pt x="3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1"/>
                    <a:pt x="49" y="41"/>
                  </a:cubicBezTo>
                  <a:cubicBezTo>
                    <a:pt x="76" y="41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64" name="Oval 83"/>
            <p:cNvSpPr>
              <a:spLocks noChangeArrowheads="1"/>
            </p:cNvSpPr>
            <p:nvPr/>
          </p:nvSpPr>
          <p:spPr bwMode="auto">
            <a:xfrm>
              <a:off x="5111618" y="2260366"/>
              <a:ext cx="316965" cy="10731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65" name="Group 33"/>
          <p:cNvGrpSpPr/>
          <p:nvPr/>
        </p:nvGrpSpPr>
        <p:grpSpPr>
          <a:xfrm>
            <a:off x="5775539" y="1876915"/>
            <a:ext cx="572700" cy="645955"/>
            <a:chOff x="5513440" y="1766202"/>
            <a:chExt cx="429274" cy="484183"/>
          </a:xfrm>
          <a:solidFill>
            <a:schemeClr val="bg1"/>
          </a:solidFill>
        </p:grpSpPr>
        <p:sp>
          <p:nvSpPr>
            <p:cNvPr id="66" name="Freeform 147"/>
            <p:cNvSpPr>
              <a:spLocks/>
            </p:cNvSpPr>
            <p:nvPr/>
          </p:nvSpPr>
          <p:spPr bwMode="auto">
            <a:xfrm>
              <a:off x="5513440" y="1766202"/>
              <a:ext cx="429274" cy="87353"/>
            </a:xfrm>
            <a:custGeom>
              <a:avLst/>
              <a:gdLst>
                <a:gd name="T0" fmla="*/ 68 w 129"/>
                <a:gd name="T1" fmla="*/ 8 h 26"/>
                <a:gd name="T2" fmla="*/ 68 w 129"/>
                <a:gd name="T3" fmla="*/ 4 h 26"/>
                <a:gd name="T4" fmla="*/ 64 w 129"/>
                <a:gd name="T5" fmla="*/ 0 h 26"/>
                <a:gd name="T6" fmla="*/ 61 w 129"/>
                <a:gd name="T7" fmla="*/ 4 h 26"/>
                <a:gd name="T8" fmla="*/ 61 w 129"/>
                <a:gd name="T9" fmla="*/ 8 h 26"/>
                <a:gd name="T10" fmla="*/ 0 w 129"/>
                <a:gd name="T11" fmla="*/ 8 h 26"/>
                <a:gd name="T12" fmla="*/ 0 w 129"/>
                <a:gd name="T13" fmla="*/ 26 h 26"/>
                <a:gd name="T14" fmla="*/ 129 w 129"/>
                <a:gd name="T15" fmla="*/ 26 h 26"/>
                <a:gd name="T16" fmla="*/ 129 w 129"/>
                <a:gd name="T17" fmla="*/ 8 h 26"/>
                <a:gd name="T18" fmla="*/ 68 w 129"/>
                <a:gd name="T1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6">
                  <a:moveTo>
                    <a:pt x="68" y="8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68" y="2"/>
                    <a:pt x="66" y="0"/>
                    <a:pt x="64" y="0"/>
                  </a:cubicBezTo>
                  <a:cubicBezTo>
                    <a:pt x="63" y="0"/>
                    <a:pt x="61" y="2"/>
                    <a:pt x="61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9" y="8"/>
                    <a:pt x="129" y="8"/>
                    <a:pt x="129" y="8"/>
                  </a:cubicBezTo>
                  <a:lnTo>
                    <a:pt x="6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67" name="Freeform 148"/>
            <p:cNvSpPr>
              <a:spLocks noEditPoints="1"/>
            </p:cNvSpPr>
            <p:nvPr/>
          </p:nvSpPr>
          <p:spPr bwMode="auto">
            <a:xfrm>
              <a:off x="5550876" y="1873521"/>
              <a:ext cx="356897" cy="376864"/>
            </a:xfrm>
            <a:custGeom>
              <a:avLst/>
              <a:gdLst>
                <a:gd name="T0" fmla="*/ 143 w 143"/>
                <a:gd name="T1" fmla="*/ 95 h 151"/>
                <a:gd name="T2" fmla="*/ 143 w 143"/>
                <a:gd name="T3" fmla="*/ 0 h 151"/>
                <a:gd name="T4" fmla="*/ 0 w 143"/>
                <a:gd name="T5" fmla="*/ 0 h 151"/>
                <a:gd name="T6" fmla="*/ 0 w 143"/>
                <a:gd name="T7" fmla="*/ 95 h 151"/>
                <a:gd name="T8" fmla="*/ 63 w 143"/>
                <a:gd name="T9" fmla="*/ 95 h 151"/>
                <a:gd name="T10" fmla="*/ 63 w 143"/>
                <a:gd name="T11" fmla="*/ 125 h 151"/>
                <a:gd name="T12" fmla="*/ 45 w 143"/>
                <a:gd name="T13" fmla="*/ 125 h 151"/>
                <a:gd name="T14" fmla="*/ 45 w 143"/>
                <a:gd name="T15" fmla="*/ 121 h 151"/>
                <a:gd name="T16" fmla="*/ 37 w 143"/>
                <a:gd name="T17" fmla="*/ 121 h 151"/>
                <a:gd name="T18" fmla="*/ 25 w 143"/>
                <a:gd name="T19" fmla="*/ 151 h 151"/>
                <a:gd name="T20" fmla="*/ 33 w 143"/>
                <a:gd name="T21" fmla="*/ 151 h 151"/>
                <a:gd name="T22" fmla="*/ 40 w 143"/>
                <a:gd name="T23" fmla="*/ 137 h 151"/>
                <a:gd name="T24" fmla="*/ 104 w 143"/>
                <a:gd name="T25" fmla="*/ 137 h 151"/>
                <a:gd name="T26" fmla="*/ 109 w 143"/>
                <a:gd name="T27" fmla="*/ 151 h 151"/>
                <a:gd name="T28" fmla="*/ 119 w 143"/>
                <a:gd name="T29" fmla="*/ 151 h 151"/>
                <a:gd name="T30" fmla="*/ 107 w 143"/>
                <a:gd name="T31" fmla="*/ 121 h 151"/>
                <a:gd name="T32" fmla="*/ 97 w 143"/>
                <a:gd name="T33" fmla="*/ 121 h 151"/>
                <a:gd name="T34" fmla="*/ 97 w 143"/>
                <a:gd name="T35" fmla="*/ 125 h 151"/>
                <a:gd name="T36" fmla="*/ 80 w 143"/>
                <a:gd name="T37" fmla="*/ 125 h 151"/>
                <a:gd name="T38" fmla="*/ 80 w 143"/>
                <a:gd name="T39" fmla="*/ 95 h 151"/>
                <a:gd name="T40" fmla="*/ 143 w 143"/>
                <a:gd name="T41" fmla="*/ 95 h 151"/>
                <a:gd name="T42" fmla="*/ 92 w 143"/>
                <a:gd name="T43" fmla="*/ 28 h 151"/>
                <a:gd name="T44" fmla="*/ 133 w 143"/>
                <a:gd name="T45" fmla="*/ 28 h 151"/>
                <a:gd name="T46" fmla="*/ 133 w 143"/>
                <a:gd name="T47" fmla="*/ 37 h 151"/>
                <a:gd name="T48" fmla="*/ 92 w 143"/>
                <a:gd name="T49" fmla="*/ 37 h 151"/>
                <a:gd name="T50" fmla="*/ 92 w 143"/>
                <a:gd name="T51" fmla="*/ 28 h 151"/>
                <a:gd name="T52" fmla="*/ 92 w 143"/>
                <a:gd name="T53" fmla="*/ 46 h 151"/>
                <a:gd name="T54" fmla="*/ 133 w 143"/>
                <a:gd name="T55" fmla="*/ 46 h 151"/>
                <a:gd name="T56" fmla="*/ 133 w 143"/>
                <a:gd name="T57" fmla="*/ 56 h 151"/>
                <a:gd name="T58" fmla="*/ 92 w 143"/>
                <a:gd name="T59" fmla="*/ 56 h 151"/>
                <a:gd name="T60" fmla="*/ 92 w 143"/>
                <a:gd name="T61" fmla="*/ 46 h 151"/>
                <a:gd name="T62" fmla="*/ 92 w 143"/>
                <a:gd name="T63" fmla="*/ 63 h 151"/>
                <a:gd name="T64" fmla="*/ 133 w 143"/>
                <a:gd name="T65" fmla="*/ 63 h 151"/>
                <a:gd name="T66" fmla="*/ 133 w 143"/>
                <a:gd name="T67" fmla="*/ 74 h 151"/>
                <a:gd name="T68" fmla="*/ 92 w 143"/>
                <a:gd name="T69" fmla="*/ 74 h 151"/>
                <a:gd name="T70" fmla="*/ 92 w 143"/>
                <a:gd name="T71" fmla="*/ 63 h 151"/>
                <a:gd name="T72" fmla="*/ 8 w 143"/>
                <a:gd name="T73" fmla="*/ 75 h 151"/>
                <a:gd name="T74" fmla="*/ 8 w 143"/>
                <a:gd name="T75" fmla="*/ 24 h 151"/>
                <a:gd name="T76" fmla="*/ 83 w 143"/>
                <a:gd name="T77" fmla="*/ 24 h 151"/>
                <a:gd name="T78" fmla="*/ 83 w 143"/>
                <a:gd name="T79" fmla="*/ 75 h 151"/>
                <a:gd name="T80" fmla="*/ 8 w 143"/>
                <a:gd name="T81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151">
                  <a:moveTo>
                    <a:pt x="143" y="95"/>
                  </a:moveTo>
                  <a:lnTo>
                    <a:pt x="14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63" y="95"/>
                  </a:lnTo>
                  <a:lnTo>
                    <a:pt x="63" y="125"/>
                  </a:lnTo>
                  <a:lnTo>
                    <a:pt x="45" y="125"/>
                  </a:lnTo>
                  <a:lnTo>
                    <a:pt x="45" y="121"/>
                  </a:lnTo>
                  <a:lnTo>
                    <a:pt x="37" y="121"/>
                  </a:lnTo>
                  <a:lnTo>
                    <a:pt x="25" y="151"/>
                  </a:lnTo>
                  <a:lnTo>
                    <a:pt x="33" y="151"/>
                  </a:lnTo>
                  <a:lnTo>
                    <a:pt x="40" y="137"/>
                  </a:lnTo>
                  <a:lnTo>
                    <a:pt x="104" y="137"/>
                  </a:lnTo>
                  <a:lnTo>
                    <a:pt x="109" y="151"/>
                  </a:lnTo>
                  <a:lnTo>
                    <a:pt x="119" y="151"/>
                  </a:lnTo>
                  <a:lnTo>
                    <a:pt x="107" y="121"/>
                  </a:lnTo>
                  <a:lnTo>
                    <a:pt x="97" y="121"/>
                  </a:lnTo>
                  <a:lnTo>
                    <a:pt x="97" y="125"/>
                  </a:lnTo>
                  <a:lnTo>
                    <a:pt x="80" y="125"/>
                  </a:lnTo>
                  <a:lnTo>
                    <a:pt x="80" y="95"/>
                  </a:lnTo>
                  <a:lnTo>
                    <a:pt x="143" y="95"/>
                  </a:lnTo>
                  <a:close/>
                  <a:moveTo>
                    <a:pt x="92" y="28"/>
                  </a:moveTo>
                  <a:lnTo>
                    <a:pt x="133" y="28"/>
                  </a:lnTo>
                  <a:lnTo>
                    <a:pt x="133" y="37"/>
                  </a:lnTo>
                  <a:lnTo>
                    <a:pt x="92" y="37"/>
                  </a:lnTo>
                  <a:lnTo>
                    <a:pt x="92" y="28"/>
                  </a:lnTo>
                  <a:close/>
                  <a:moveTo>
                    <a:pt x="92" y="46"/>
                  </a:moveTo>
                  <a:lnTo>
                    <a:pt x="133" y="46"/>
                  </a:lnTo>
                  <a:lnTo>
                    <a:pt x="133" y="56"/>
                  </a:lnTo>
                  <a:lnTo>
                    <a:pt x="92" y="56"/>
                  </a:lnTo>
                  <a:lnTo>
                    <a:pt x="92" y="46"/>
                  </a:lnTo>
                  <a:close/>
                  <a:moveTo>
                    <a:pt x="92" y="63"/>
                  </a:moveTo>
                  <a:lnTo>
                    <a:pt x="133" y="63"/>
                  </a:lnTo>
                  <a:lnTo>
                    <a:pt x="133" y="74"/>
                  </a:lnTo>
                  <a:lnTo>
                    <a:pt x="92" y="74"/>
                  </a:lnTo>
                  <a:lnTo>
                    <a:pt x="92" y="63"/>
                  </a:lnTo>
                  <a:close/>
                  <a:moveTo>
                    <a:pt x="8" y="75"/>
                  </a:moveTo>
                  <a:lnTo>
                    <a:pt x="8" y="24"/>
                  </a:lnTo>
                  <a:lnTo>
                    <a:pt x="83" y="24"/>
                  </a:lnTo>
                  <a:lnTo>
                    <a:pt x="83" y="75"/>
                  </a:lnTo>
                  <a:lnTo>
                    <a:pt x="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68" name="Freeform 149"/>
            <p:cNvSpPr>
              <a:spLocks/>
            </p:cNvSpPr>
            <p:nvPr/>
          </p:nvSpPr>
          <p:spPr bwMode="auto">
            <a:xfrm>
              <a:off x="5578330" y="1945898"/>
              <a:ext cx="174705" cy="102328"/>
            </a:xfrm>
            <a:custGeom>
              <a:avLst/>
              <a:gdLst>
                <a:gd name="T0" fmla="*/ 58 w 70"/>
                <a:gd name="T1" fmla="*/ 12 h 41"/>
                <a:gd name="T2" fmla="*/ 54 w 70"/>
                <a:gd name="T3" fmla="*/ 20 h 41"/>
                <a:gd name="T4" fmla="*/ 48 w 70"/>
                <a:gd name="T5" fmla="*/ 16 h 41"/>
                <a:gd name="T6" fmla="*/ 48 w 70"/>
                <a:gd name="T7" fmla="*/ 16 h 41"/>
                <a:gd name="T8" fmla="*/ 34 w 70"/>
                <a:gd name="T9" fmla="*/ 8 h 41"/>
                <a:gd name="T10" fmla="*/ 32 w 70"/>
                <a:gd name="T11" fmla="*/ 12 h 41"/>
                <a:gd name="T12" fmla="*/ 28 w 70"/>
                <a:gd name="T13" fmla="*/ 20 h 41"/>
                <a:gd name="T14" fmla="*/ 16 w 70"/>
                <a:gd name="T15" fmla="*/ 12 h 41"/>
                <a:gd name="T16" fmla="*/ 12 w 70"/>
                <a:gd name="T17" fmla="*/ 17 h 41"/>
                <a:gd name="T18" fmla="*/ 12 w 70"/>
                <a:gd name="T19" fmla="*/ 17 h 41"/>
                <a:gd name="T20" fmla="*/ 0 w 70"/>
                <a:gd name="T21" fmla="*/ 37 h 41"/>
                <a:gd name="T22" fmla="*/ 5 w 70"/>
                <a:gd name="T23" fmla="*/ 41 h 41"/>
                <a:gd name="T24" fmla="*/ 17 w 70"/>
                <a:gd name="T25" fmla="*/ 21 h 41"/>
                <a:gd name="T26" fmla="*/ 24 w 70"/>
                <a:gd name="T27" fmla="*/ 25 h 41"/>
                <a:gd name="T28" fmla="*/ 24 w 70"/>
                <a:gd name="T29" fmla="*/ 25 h 41"/>
                <a:gd name="T30" fmla="*/ 30 w 70"/>
                <a:gd name="T31" fmla="*/ 29 h 41"/>
                <a:gd name="T32" fmla="*/ 37 w 70"/>
                <a:gd name="T33" fmla="*/ 17 h 41"/>
                <a:gd name="T34" fmla="*/ 42 w 70"/>
                <a:gd name="T35" fmla="*/ 21 h 41"/>
                <a:gd name="T36" fmla="*/ 42 w 70"/>
                <a:gd name="T37" fmla="*/ 21 h 41"/>
                <a:gd name="T38" fmla="*/ 56 w 70"/>
                <a:gd name="T39" fmla="*/ 28 h 41"/>
                <a:gd name="T40" fmla="*/ 57 w 70"/>
                <a:gd name="T41" fmla="*/ 28 h 41"/>
                <a:gd name="T42" fmla="*/ 57 w 70"/>
                <a:gd name="T43" fmla="*/ 28 h 41"/>
                <a:gd name="T44" fmla="*/ 64 w 70"/>
                <a:gd name="T45" fmla="*/ 17 h 41"/>
                <a:gd name="T46" fmla="*/ 64 w 70"/>
                <a:gd name="T47" fmla="*/ 17 h 41"/>
                <a:gd name="T48" fmla="*/ 70 w 70"/>
                <a:gd name="T49" fmla="*/ 4 h 41"/>
                <a:gd name="T50" fmla="*/ 65 w 70"/>
                <a:gd name="T51" fmla="*/ 0 h 41"/>
                <a:gd name="T52" fmla="*/ 58 w 70"/>
                <a:gd name="T5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41">
                  <a:moveTo>
                    <a:pt x="58" y="12"/>
                  </a:moveTo>
                  <a:lnTo>
                    <a:pt x="54" y="2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4" y="8"/>
                  </a:lnTo>
                  <a:lnTo>
                    <a:pt x="32" y="12"/>
                  </a:lnTo>
                  <a:lnTo>
                    <a:pt x="28" y="20"/>
                  </a:lnTo>
                  <a:lnTo>
                    <a:pt x="16" y="12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0" y="37"/>
                  </a:lnTo>
                  <a:lnTo>
                    <a:pt x="5" y="41"/>
                  </a:lnTo>
                  <a:lnTo>
                    <a:pt x="17" y="2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30" y="29"/>
                  </a:lnTo>
                  <a:lnTo>
                    <a:pt x="37" y="17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70" y="4"/>
                  </a:lnTo>
                  <a:lnTo>
                    <a:pt x="65" y="0"/>
                  </a:lnTo>
                  <a:lnTo>
                    <a:pt x="5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69" name="组 7"/>
          <p:cNvGrpSpPr/>
          <p:nvPr/>
        </p:nvGrpSpPr>
        <p:grpSpPr>
          <a:xfrm>
            <a:off x="5571856" y="3175688"/>
            <a:ext cx="996950" cy="1165225"/>
            <a:chOff x="4333875" y="882650"/>
            <a:chExt cx="996950" cy="11652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4724400" y="1838325"/>
              <a:ext cx="219075" cy="41275"/>
            </a:xfrm>
            <a:custGeom>
              <a:avLst/>
              <a:gdLst/>
              <a:ahLst/>
              <a:cxnLst>
                <a:cxn ang="0">
                  <a:pos x="138" y="14"/>
                </a:cxn>
                <a:cxn ang="0">
                  <a:pos x="138" y="14"/>
                </a:cxn>
                <a:cxn ang="0">
                  <a:pos x="136" y="18"/>
                </a:cxn>
                <a:cxn ang="0">
                  <a:pos x="134" y="22"/>
                </a:cxn>
                <a:cxn ang="0">
                  <a:pos x="130" y="26"/>
                </a:cxn>
                <a:cxn ang="0">
                  <a:pos x="126" y="26"/>
                </a:cxn>
                <a:cxn ang="0">
                  <a:pos x="10" y="26"/>
                </a:cxn>
                <a:cxn ang="0">
                  <a:pos x="10" y="26"/>
                </a:cxn>
                <a:cxn ang="0">
                  <a:pos x="6" y="26"/>
                </a:cxn>
                <a:cxn ang="0">
                  <a:pos x="2" y="22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6" y="0"/>
                </a:cxn>
                <a:cxn ang="0">
                  <a:pos x="126" y="0"/>
                </a:cxn>
                <a:cxn ang="0">
                  <a:pos x="130" y="2"/>
                </a:cxn>
                <a:cxn ang="0">
                  <a:pos x="134" y="4"/>
                </a:cxn>
                <a:cxn ang="0">
                  <a:pos x="136" y="8"/>
                </a:cxn>
                <a:cxn ang="0">
                  <a:pos x="138" y="14"/>
                </a:cxn>
                <a:cxn ang="0">
                  <a:pos x="138" y="14"/>
                </a:cxn>
              </a:cxnLst>
              <a:rect l="0" t="0" r="r" b="b"/>
              <a:pathLst>
                <a:path w="138" h="26">
                  <a:moveTo>
                    <a:pt x="138" y="14"/>
                  </a:moveTo>
                  <a:lnTo>
                    <a:pt x="138" y="14"/>
                  </a:lnTo>
                  <a:lnTo>
                    <a:pt x="136" y="18"/>
                  </a:lnTo>
                  <a:lnTo>
                    <a:pt x="134" y="22"/>
                  </a:lnTo>
                  <a:lnTo>
                    <a:pt x="130" y="26"/>
                  </a:lnTo>
                  <a:lnTo>
                    <a:pt x="126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0" y="2"/>
                  </a:lnTo>
                  <a:lnTo>
                    <a:pt x="134" y="4"/>
                  </a:lnTo>
                  <a:lnTo>
                    <a:pt x="136" y="8"/>
                  </a:lnTo>
                  <a:lnTo>
                    <a:pt x="138" y="14"/>
                  </a:lnTo>
                  <a:lnTo>
                    <a:pt x="138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71" name="Freeform 68"/>
            <p:cNvSpPr>
              <a:spLocks/>
            </p:cNvSpPr>
            <p:nvPr/>
          </p:nvSpPr>
          <p:spPr bwMode="auto">
            <a:xfrm>
              <a:off x="4724400" y="1898650"/>
              <a:ext cx="219075" cy="41275"/>
            </a:xfrm>
            <a:custGeom>
              <a:avLst/>
              <a:gdLst/>
              <a:ahLst/>
              <a:cxnLst>
                <a:cxn ang="0">
                  <a:pos x="138" y="14"/>
                </a:cxn>
                <a:cxn ang="0">
                  <a:pos x="138" y="14"/>
                </a:cxn>
                <a:cxn ang="0">
                  <a:pos x="136" y="18"/>
                </a:cxn>
                <a:cxn ang="0">
                  <a:pos x="134" y="22"/>
                </a:cxn>
                <a:cxn ang="0">
                  <a:pos x="130" y="24"/>
                </a:cxn>
                <a:cxn ang="0">
                  <a:pos x="126" y="26"/>
                </a:cxn>
                <a:cxn ang="0">
                  <a:pos x="10" y="26"/>
                </a:cxn>
                <a:cxn ang="0">
                  <a:pos x="10" y="26"/>
                </a:cxn>
                <a:cxn ang="0">
                  <a:pos x="6" y="24"/>
                </a:cxn>
                <a:cxn ang="0">
                  <a:pos x="2" y="22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6" y="0"/>
                </a:cxn>
                <a:cxn ang="0">
                  <a:pos x="126" y="0"/>
                </a:cxn>
                <a:cxn ang="0">
                  <a:pos x="130" y="2"/>
                </a:cxn>
                <a:cxn ang="0">
                  <a:pos x="134" y="4"/>
                </a:cxn>
                <a:cxn ang="0">
                  <a:pos x="136" y="8"/>
                </a:cxn>
                <a:cxn ang="0">
                  <a:pos x="138" y="14"/>
                </a:cxn>
                <a:cxn ang="0">
                  <a:pos x="138" y="14"/>
                </a:cxn>
              </a:cxnLst>
              <a:rect l="0" t="0" r="r" b="b"/>
              <a:pathLst>
                <a:path w="138" h="26">
                  <a:moveTo>
                    <a:pt x="138" y="14"/>
                  </a:moveTo>
                  <a:lnTo>
                    <a:pt x="138" y="14"/>
                  </a:lnTo>
                  <a:lnTo>
                    <a:pt x="136" y="18"/>
                  </a:lnTo>
                  <a:lnTo>
                    <a:pt x="134" y="22"/>
                  </a:lnTo>
                  <a:lnTo>
                    <a:pt x="130" y="24"/>
                  </a:lnTo>
                  <a:lnTo>
                    <a:pt x="126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6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0" y="2"/>
                  </a:lnTo>
                  <a:lnTo>
                    <a:pt x="134" y="4"/>
                  </a:lnTo>
                  <a:lnTo>
                    <a:pt x="136" y="8"/>
                  </a:lnTo>
                  <a:lnTo>
                    <a:pt x="138" y="14"/>
                  </a:lnTo>
                  <a:lnTo>
                    <a:pt x="138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72" name="Freeform 69"/>
            <p:cNvSpPr>
              <a:spLocks/>
            </p:cNvSpPr>
            <p:nvPr/>
          </p:nvSpPr>
          <p:spPr bwMode="auto">
            <a:xfrm>
              <a:off x="4724400" y="1958975"/>
              <a:ext cx="219075" cy="41275"/>
            </a:xfrm>
            <a:custGeom>
              <a:avLst/>
              <a:gdLst/>
              <a:ahLst/>
              <a:cxnLst>
                <a:cxn ang="0">
                  <a:pos x="138" y="12"/>
                </a:cxn>
                <a:cxn ang="0">
                  <a:pos x="138" y="12"/>
                </a:cxn>
                <a:cxn ang="0">
                  <a:pos x="136" y="18"/>
                </a:cxn>
                <a:cxn ang="0">
                  <a:pos x="134" y="22"/>
                </a:cxn>
                <a:cxn ang="0">
                  <a:pos x="130" y="24"/>
                </a:cxn>
                <a:cxn ang="0">
                  <a:pos x="126" y="26"/>
                </a:cxn>
                <a:cxn ang="0">
                  <a:pos x="10" y="26"/>
                </a:cxn>
                <a:cxn ang="0">
                  <a:pos x="10" y="26"/>
                </a:cxn>
                <a:cxn ang="0">
                  <a:pos x="6" y="24"/>
                </a:cxn>
                <a:cxn ang="0">
                  <a:pos x="2" y="22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6" y="0"/>
                </a:cxn>
                <a:cxn ang="0">
                  <a:pos x="126" y="0"/>
                </a:cxn>
                <a:cxn ang="0">
                  <a:pos x="130" y="2"/>
                </a:cxn>
                <a:cxn ang="0">
                  <a:pos x="134" y="4"/>
                </a:cxn>
                <a:cxn ang="0">
                  <a:pos x="136" y="8"/>
                </a:cxn>
                <a:cxn ang="0">
                  <a:pos x="138" y="12"/>
                </a:cxn>
                <a:cxn ang="0">
                  <a:pos x="138" y="12"/>
                </a:cxn>
              </a:cxnLst>
              <a:rect l="0" t="0" r="r" b="b"/>
              <a:pathLst>
                <a:path w="138" h="26">
                  <a:moveTo>
                    <a:pt x="138" y="12"/>
                  </a:moveTo>
                  <a:lnTo>
                    <a:pt x="138" y="12"/>
                  </a:lnTo>
                  <a:lnTo>
                    <a:pt x="136" y="18"/>
                  </a:lnTo>
                  <a:lnTo>
                    <a:pt x="134" y="22"/>
                  </a:lnTo>
                  <a:lnTo>
                    <a:pt x="130" y="24"/>
                  </a:lnTo>
                  <a:lnTo>
                    <a:pt x="126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6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0" y="2"/>
                  </a:lnTo>
                  <a:lnTo>
                    <a:pt x="134" y="4"/>
                  </a:lnTo>
                  <a:lnTo>
                    <a:pt x="136" y="8"/>
                  </a:lnTo>
                  <a:lnTo>
                    <a:pt x="138" y="12"/>
                  </a:lnTo>
                  <a:lnTo>
                    <a:pt x="138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73" name="Freeform 70"/>
            <p:cNvSpPr>
              <a:spLocks/>
            </p:cNvSpPr>
            <p:nvPr/>
          </p:nvSpPr>
          <p:spPr bwMode="auto">
            <a:xfrm>
              <a:off x="4772025" y="2019300"/>
              <a:ext cx="120650" cy="285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12"/>
                </a:cxn>
                <a:cxn ang="0">
                  <a:pos x="6" y="16"/>
                </a:cxn>
                <a:cxn ang="0">
                  <a:pos x="10" y="18"/>
                </a:cxn>
                <a:cxn ang="0">
                  <a:pos x="18" y="18"/>
                </a:cxn>
                <a:cxn ang="0">
                  <a:pos x="58" y="18"/>
                </a:cxn>
                <a:cxn ang="0">
                  <a:pos x="58" y="18"/>
                </a:cxn>
                <a:cxn ang="0">
                  <a:pos x="66" y="18"/>
                </a:cxn>
                <a:cxn ang="0">
                  <a:pos x="70" y="16"/>
                </a:cxn>
                <a:cxn ang="0">
                  <a:pos x="74" y="12"/>
                </a:cxn>
                <a:cxn ang="0">
                  <a:pos x="76" y="6"/>
                </a:cxn>
                <a:cxn ang="0">
                  <a:pos x="76" y="0"/>
                </a:cxn>
                <a:cxn ang="0">
                  <a:pos x="0" y="0"/>
                </a:cxn>
              </a:cxnLst>
              <a:rect l="0" t="0" r="r" b="b"/>
              <a:pathLst>
                <a:path w="76" h="18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2" y="12"/>
                  </a:lnTo>
                  <a:lnTo>
                    <a:pt x="6" y="16"/>
                  </a:lnTo>
                  <a:lnTo>
                    <a:pt x="10" y="18"/>
                  </a:lnTo>
                  <a:lnTo>
                    <a:pt x="18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66" y="18"/>
                  </a:lnTo>
                  <a:lnTo>
                    <a:pt x="70" y="16"/>
                  </a:lnTo>
                  <a:lnTo>
                    <a:pt x="74" y="12"/>
                  </a:lnTo>
                  <a:lnTo>
                    <a:pt x="76" y="6"/>
                  </a:lnTo>
                  <a:lnTo>
                    <a:pt x="7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74" name="Freeform 71"/>
            <p:cNvSpPr>
              <a:spLocks noEditPoints="1"/>
            </p:cNvSpPr>
            <p:nvPr/>
          </p:nvSpPr>
          <p:spPr bwMode="auto">
            <a:xfrm>
              <a:off x="4514850" y="1063625"/>
              <a:ext cx="635000" cy="755650"/>
            </a:xfrm>
            <a:custGeom>
              <a:avLst/>
              <a:gdLst/>
              <a:ahLst/>
              <a:cxnLst>
                <a:cxn ang="0">
                  <a:pos x="342" y="58"/>
                </a:cxn>
                <a:cxn ang="0">
                  <a:pos x="312" y="34"/>
                </a:cxn>
                <a:cxn ang="0">
                  <a:pos x="278" y="16"/>
                </a:cxn>
                <a:cxn ang="0">
                  <a:pos x="240" y="4"/>
                </a:cxn>
                <a:cxn ang="0">
                  <a:pos x="200" y="0"/>
                </a:cxn>
                <a:cxn ang="0">
                  <a:pos x="180" y="0"/>
                </a:cxn>
                <a:cxn ang="0">
                  <a:pos x="140" y="8"/>
                </a:cxn>
                <a:cxn ang="0">
                  <a:pos x="104" y="24"/>
                </a:cxn>
                <a:cxn ang="0">
                  <a:pos x="72" y="46"/>
                </a:cxn>
                <a:cxn ang="0">
                  <a:pos x="58" y="58"/>
                </a:cxn>
                <a:cxn ang="0">
                  <a:pos x="34" y="88"/>
                </a:cxn>
                <a:cxn ang="0">
                  <a:pos x="16" y="122"/>
                </a:cxn>
                <a:cxn ang="0">
                  <a:pos x="4" y="160"/>
                </a:cxn>
                <a:cxn ang="0">
                  <a:pos x="0" y="200"/>
                </a:cxn>
                <a:cxn ang="0">
                  <a:pos x="0" y="214"/>
                </a:cxn>
                <a:cxn ang="0">
                  <a:pos x="10" y="254"/>
                </a:cxn>
                <a:cxn ang="0">
                  <a:pos x="34" y="306"/>
                </a:cxn>
                <a:cxn ang="0">
                  <a:pos x="66" y="354"/>
                </a:cxn>
                <a:cxn ang="0">
                  <a:pos x="100" y="402"/>
                </a:cxn>
                <a:cxn ang="0">
                  <a:pos x="124" y="444"/>
                </a:cxn>
                <a:cxn ang="0">
                  <a:pos x="138" y="470"/>
                </a:cxn>
                <a:cxn ang="0">
                  <a:pos x="142" y="474"/>
                </a:cxn>
                <a:cxn ang="0">
                  <a:pos x="150" y="476"/>
                </a:cxn>
                <a:cxn ang="0">
                  <a:pos x="250" y="476"/>
                </a:cxn>
                <a:cxn ang="0">
                  <a:pos x="258" y="474"/>
                </a:cxn>
                <a:cxn ang="0">
                  <a:pos x="262" y="470"/>
                </a:cxn>
                <a:cxn ang="0">
                  <a:pos x="276" y="444"/>
                </a:cxn>
                <a:cxn ang="0">
                  <a:pos x="300" y="402"/>
                </a:cxn>
                <a:cxn ang="0">
                  <a:pos x="334" y="354"/>
                </a:cxn>
                <a:cxn ang="0">
                  <a:pos x="366" y="306"/>
                </a:cxn>
                <a:cxn ang="0">
                  <a:pos x="392" y="254"/>
                </a:cxn>
                <a:cxn ang="0">
                  <a:pos x="400" y="214"/>
                </a:cxn>
                <a:cxn ang="0">
                  <a:pos x="400" y="200"/>
                </a:cxn>
                <a:cxn ang="0">
                  <a:pos x="396" y="160"/>
                </a:cxn>
                <a:cxn ang="0">
                  <a:pos x="386" y="122"/>
                </a:cxn>
                <a:cxn ang="0">
                  <a:pos x="366" y="88"/>
                </a:cxn>
                <a:cxn ang="0">
                  <a:pos x="342" y="58"/>
                </a:cxn>
                <a:cxn ang="0">
                  <a:pos x="200" y="38"/>
                </a:cxn>
                <a:cxn ang="0">
                  <a:pos x="220" y="40"/>
                </a:cxn>
                <a:cxn ang="0">
                  <a:pos x="254" y="50"/>
                </a:cxn>
                <a:cxn ang="0">
                  <a:pos x="282" y="62"/>
                </a:cxn>
                <a:cxn ang="0">
                  <a:pos x="314" y="88"/>
                </a:cxn>
                <a:cxn ang="0">
                  <a:pos x="322" y="98"/>
                </a:cxn>
                <a:cxn ang="0">
                  <a:pos x="338" y="120"/>
                </a:cxn>
                <a:cxn ang="0">
                  <a:pos x="352" y="150"/>
                </a:cxn>
                <a:cxn ang="0">
                  <a:pos x="360" y="182"/>
                </a:cxn>
                <a:cxn ang="0">
                  <a:pos x="364" y="200"/>
                </a:cxn>
                <a:cxn ang="0">
                  <a:pos x="346" y="164"/>
                </a:cxn>
                <a:cxn ang="0">
                  <a:pos x="314" y="116"/>
                </a:cxn>
                <a:cxn ang="0">
                  <a:pos x="300" y="100"/>
                </a:cxn>
                <a:cxn ang="0">
                  <a:pos x="270" y="76"/>
                </a:cxn>
                <a:cxn ang="0">
                  <a:pos x="210" y="42"/>
                </a:cxn>
                <a:cxn ang="0">
                  <a:pos x="200" y="38"/>
                </a:cxn>
              </a:cxnLst>
              <a:rect l="0" t="0" r="r" b="b"/>
              <a:pathLst>
                <a:path w="400" h="476">
                  <a:moveTo>
                    <a:pt x="342" y="58"/>
                  </a:moveTo>
                  <a:lnTo>
                    <a:pt x="342" y="58"/>
                  </a:lnTo>
                  <a:lnTo>
                    <a:pt x="328" y="46"/>
                  </a:lnTo>
                  <a:lnTo>
                    <a:pt x="312" y="34"/>
                  </a:lnTo>
                  <a:lnTo>
                    <a:pt x="296" y="24"/>
                  </a:lnTo>
                  <a:lnTo>
                    <a:pt x="278" y="16"/>
                  </a:lnTo>
                  <a:lnTo>
                    <a:pt x="260" y="8"/>
                  </a:lnTo>
                  <a:lnTo>
                    <a:pt x="240" y="4"/>
                  </a:lnTo>
                  <a:lnTo>
                    <a:pt x="22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80" y="0"/>
                  </a:lnTo>
                  <a:lnTo>
                    <a:pt x="160" y="4"/>
                  </a:lnTo>
                  <a:lnTo>
                    <a:pt x="140" y="8"/>
                  </a:lnTo>
                  <a:lnTo>
                    <a:pt x="122" y="16"/>
                  </a:lnTo>
                  <a:lnTo>
                    <a:pt x="104" y="24"/>
                  </a:lnTo>
                  <a:lnTo>
                    <a:pt x="88" y="34"/>
                  </a:lnTo>
                  <a:lnTo>
                    <a:pt x="72" y="46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46" y="72"/>
                  </a:lnTo>
                  <a:lnTo>
                    <a:pt x="34" y="88"/>
                  </a:lnTo>
                  <a:lnTo>
                    <a:pt x="24" y="104"/>
                  </a:lnTo>
                  <a:lnTo>
                    <a:pt x="16" y="122"/>
                  </a:lnTo>
                  <a:lnTo>
                    <a:pt x="8" y="140"/>
                  </a:lnTo>
                  <a:lnTo>
                    <a:pt x="4" y="160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214"/>
                  </a:lnTo>
                  <a:lnTo>
                    <a:pt x="2" y="228"/>
                  </a:lnTo>
                  <a:lnTo>
                    <a:pt x="10" y="254"/>
                  </a:lnTo>
                  <a:lnTo>
                    <a:pt x="20" y="280"/>
                  </a:lnTo>
                  <a:lnTo>
                    <a:pt x="34" y="306"/>
                  </a:lnTo>
                  <a:lnTo>
                    <a:pt x="50" y="330"/>
                  </a:lnTo>
                  <a:lnTo>
                    <a:pt x="66" y="354"/>
                  </a:lnTo>
                  <a:lnTo>
                    <a:pt x="100" y="402"/>
                  </a:lnTo>
                  <a:lnTo>
                    <a:pt x="100" y="402"/>
                  </a:lnTo>
                  <a:lnTo>
                    <a:pt x="114" y="424"/>
                  </a:lnTo>
                  <a:lnTo>
                    <a:pt x="124" y="444"/>
                  </a:lnTo>
                  <a:lnTo>
                    <a:pt x="132" y="462"/>
                  </a:lnTo>
                  <a:lnTo>
                    <a:pt x="138" y="470"/>
                  </a:lnTo>
                  <a:lnTo>
                    <a:pt x="138" y="470"/>
                  </a:lnTo>
                  <a:lnTo>
                    <a:pt x="142" y="474"/>
                  </a:lnTo>
                  <a:lnTo>
                    <a:pt x="146" y="476"/>
                  </a:lnTo>
                  <a:lnTo>
                    <a:pt x="150" y="476"/>
                  </a:lnTo>
                  <a:lnTo>
                    <a:pt x="250" y="476"/>
                  </a:lnTo>
                  <a:lnTo>
                    <a:pt x="250" y="476"/>
                  </a:lnTo>
                  <a:lnTo>
                    <a:pt x="254" y="476"/>
                  </a:lnTo>
                  <a:lnTo>
                    <a:pt x="258" y="474"/>
                  </a:lnTo>
                  <a:lnTo>
                    <a:pt x="262" y="470"/>
                  </a:lnTo>
                  <a:lnTo>
                    <a:pt x="262" y="470"/>
                  </a:lnTo>
                  <a:lnTo>
                    <a:pt x="268" y="462"/>
                  </a:lnTo>
                  <a:lnTo>
                    <a:pt x="276" y="444"/>
                  </a:lnTo>
                  <a:lnTo>
                    <a:pt x="286" y="424"/>
                  </a:lnTo>
                  <a:lnTo>
                    <a:pt x="300" y="402"/>
                  </a:lnTo>
                  <a:lnTo>
                    <a:pt x="300" y="402"/>
                  </a:lnTo>
                  <a:lnTo>
                    <a:pt x="334" y="354"/>
                  </a:lnTo>
                  <a:lnTo>
                    <a:pt x="350" y="330"/>
                  </a:lnTo>
                  <a:lnTo>
                    <a:pt x="366" y="306"/>
                  </a:lnTo>
                  <a:lnTo>
                    <a:pt x="380" y="280"/>
                  </a:lnTo>
                  <a:lnTo>
                    <a:pt x="392" y="254"/>
                  </a:lnTo>
                  <a:lnTo>
                    <a:pt x="398" y="228"/>
                  </a:lnTo>
                  <a:lnTo>
                    <a:pt x="400" y="214"/>
                  </a:lnTo>
                  <a:lnTo>
                    <a:pt x="400" y="200"/>
                  </a:lnTo>
                  <a:lnTo>
                    <a:pt x="400" y="200"/>
                  </a:lnTo>
                  <a:lnTo>
                    <a:pt x="400" y="180"/>
                  </a:lnTo>
                  <a:lnTo>
                    <a:pt x="396" y="160"/>
                  </a:lnTo>
                  <a:lnTo>
                    <a:pt x="392" y="140"/>
                  </a:lnTo>
                  <a:lnTo>
                    <a:pt x="386" y="122"/>
                  </a:lnTo>
                  <a:lnTo>
                    <a:pt x="376" y="104"/>
                  </a:lnTo>
                  <a:lnTo>
                    <a:pt x="366" y="88"/>
                  </a:lnTo>
                  <a:lnTo>
                    <a:pt x="356" y="72"/>
                  </a:lnTo>
                  <a:lnTo>
                    <a:pt x="342" y="58"/>
                  </a:lnTo>
                  <a:lnTo>
                    <a:pt x="342" y="58"/>
                  </a:lnTo>
                  <a:close/>
                  <a:moveTo>
                    <a:pt x="200" y="38"/>
                  </a:moveTo>
                  <a:lnTo>
                    <a:pt x="200" y="38"/>
                  </a:lnTo>
                  <a:lnTo>
                    <a:pt x="220" y="40"/>
                  </a:lnTo>
                  <a:lnTo>
                    <a:pt x="238" y="44"/>
                  </a:lnTo>
                  <a:lnTo>
                    <a:pt x="254" y="50"/>
                  </a:lnTo>
                  <a:lnTo>
                    <a:pt x="268" y="56"/>
                  </a:lnTo>
                  <a:lnTo>
                    <a:pt x="282" y="62"/>
                  </a:lnTo>
                  <a:lnTo>
                    <a:pt x="292" y="70"/>
                  </a:lnTo>
                  <a:lnTo>
                    <a:pt x="314" y="88"/>
                  </a:lnTo>
                  <a:lnTo>
                    <a:pt x="314" y="88"/>
                  </a:lnTo>
                  <a:lnTo>
                    <a:pt x="322" y="98"/>
                  </a:lnTo>
                  <a:lnTo>
                    <a:pt x="330" y="108"/>
                  </a:lnTo>
                  <a:lnTo>
                    <a:pt x="338" y="120"/>
                  </a:lnTo>
                  <a:lnTo>
                    <a:pt x="346" y="134"/>
                  </a:lnTo>
                  <a:lnTo>
                    <a:pt x="352" y="150"/>
                  </a:lnTo>
                  <a:lnTo>
                    <a:pt x="356" y="166"/>
                  </a:lnTo>
                  <a:lnTo>
                    <a:pt x="360" y="182"/>
                  </a:lnTo>
                  <a:lnTo>
                    <a:pt x="364" y="200"/>
                  </a:lnTo>
                  <a:lnTo>
                    <a:pt x="364" y="200"/>
                  </a:lnTo>
                  <a:lnTo>
                    <a:pt x="358" y="190"/>
                  </a:lnTo>
                  <a:lnTo>
                    <a:pt x="346" y="164"/>
                  </a:lnTo>
                  <a:lnTo>
                    <a:pt x="326" y="132"/>
                  </a:lnTo>
                  <a:lnTo>
                    <a:pt x="314" y="116"/>
                  </a:lnTo>
                  <a:lnTo>
                    <a:pt x="300" y="100"/>
                  </a:lnTo>
                  <a:lnTo>
                    <a:pt x="300" y="100"/>
                  </a:lnTo>
                  <a:lnTo>
                    <a:pt x="286" y="88"/>
                  </a:lnTo>
                  <a:lnTo>
                    <a:pt x="270" y="76"/>
                  </a:lnTo>
                  <a:lnTo>
                    <a:pt x="238" y="56"/>
                  </a:lnTo>
                  <a:lnTo>
                    <a:pt x="210" y="42"/>
                  </a:lnTo>
                  <a:lnTo>
                    <a:pt x="200" y="38"/>
                  </a:lnTo>
                  <a:lnTo>
                    <a:pt x="200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75" name="Freeform 72"/>
            <p:cNvSpPr>
              <a:spLocks/>
            </p:cNvSpPr>
            <p:nvPr/>
          </p:nvSpPr>
          <p:spPr bwMode="auto">
            <a:xfrm>
              <a:off x="4810125" y="882650"/>
              <a:ext cx="41275" cy="12065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38"/>
                </a:cxn>
                <a:cxn ang="0">
                  <a:pos x="0" y="64"/>
                </a:cxn>
                <a:cxn ang="0">
                  <a:pos x="0" y="64"/>
                </a:cxn>
                <a:cxn ang="0">
                  <a:pos x="2" y="68"/>
                </a:cxn>
                <a:cxn ang="0">
                  <a:pos x="4" y="72"/>
                </a:cxn>
                <a:cxn ang="0">
                  <a:pos x="8" y="74"/>
                </a:cxn>
                <a:cxn ang="0">
                  <a:pos x="14" y="76"/>
                </a:cxn>
                <a:cxn ang="0">
                  <a:pos x="14" y="76"/>
                </a:cxn>
                <a:cxn ang="0">
                  <a:pos x="18" y="74"/>
                </a:cxn>
                <a:cxn ang="0">
                  <a:pos x="22" y="72"/>
                </a:cxn>
                <a:cxn ang="0">
                  <a:pos x="26" y="68"/>
                </a:cxn>
                <a:cxn ang="0">
                  <a:pos x="26" y="64"/>
                </a:cxn>
                <a:cxn ang="0">
                  <a:pos x="26" y="38"/>
                </a:cxn>
                <a:cxn ang="0">
                  <a:pos x="26" y="12"/>
                </a:cxn>
                <a:cxn ang="0">
                  <a:pos x="26" y="12"/>
                </a:cxn>
                <a:cxn ang="0">
                  <a:pos x="26" y="6"/>
                </a:cxn>
                <a:cxn ang="0">
                  <a:pos x="22" y="4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6" h="76">
                  <a:moveTo>
                    <a:pt x="14" y="0"/>
                  </a:moveTo>
                  <a:lnTo>
                    <a:pt x="14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3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68"/>
                  </a:lnTo>
                  <a:lnTo>
                    <a:pt x="4" y="72"/>
                  </a:lnTo>
                  <a:lnTo>
                    <a:pt x="8" y="74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8" y="74"/>
                  </a:lnTo>
                  <a:lnTo>
                    <a:pt x="22" y="72"/>
                  </a:lnTo>
                  <a:lnTo>
                    <a:pt x="26" y="68"/>
                  </a:lnTo>
                  <a:lnTo>
                    <a:pt x="26" y="64"/>
                  </a:lnTo>
                  <a:lnTo>
                    <a:pt x="26" y="38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76" name="Freeform 73"/>
            <p:cNvSpPr>
              <a:spLocks/>
            </p:cNvSpPr>
            <p:nvPr/>
          </p:nvSpPr>
          <p:spPr bwMode="auto">
            <a:xfrm>
              <a:off x="5010150" y="946150"/>
              <a:ext cx="79375" cy="107950"/>
            </a:xfrm>
            <a:custGeom>
              <a:avLst/>
              <a:gdLst/>
              <a:ahLst/>
              <a:cxnLst>
                <a:cxn ang="0">
                  <a:pos x="44" y="2"/>
                </a:cxn>
                <a:cxn ang="0">
                  <a:pos x="44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30" y="2"/>
                </a:cxn>
                <a:cxn ang="0">
                  <a:pos x="28" y="6"/>
                </a:cxn>
                <a:cxn ang="0">
                  <a:pos x="14" y="28"/>
                </a:cxn>
                <a:cxn ang="0">
                  <a:pos x="2" y="50"/>
                </a:cxn>
                <a:cxn ang="0">
                  <a:pos x="2" y="50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2" y="64"/>
                </a:cxn>
                <a:cxn ang="0">
                  <a:pos x="6" y="68"/>
                </a:cxn>
                <a:cxn ang="0">
                  <a:pos x="6" y="68"/>
                </a:cxn>
                <a:cxn ang="0">
                  <a:pos x="12" y="68"/>
                </a:cxn>
                <a:cxn ang="0">
                  <a:pos x="16" y="68"/>
                </a:cxn>
                <a:cxn ang="0">
                  <a:pos x="20" y="66"/>
                </a:cxn>
                <a:cxn ang="0">
                  <a:pos x="24" y="64"/>
                </a:cxn>
                <a:cxn ang="0">
                  <a:pos x="36" y="40"/>
                </a:cxn>
                <a:cxn ang="0">
                  <a:pos x="50" y="18"/>
                </a:cxn>
                <a:cxn ang="0">
                  <a:pos x="50" y="18"/>
                </a:cxn>
                <a:cxn ang="0">
                  <a:pos x="50" y="14"/>
                </a:cxn>
                <a:cxn ang="0">
                  <a:pos x="50" y="10"/>
                </a:cxn>
                <a:cxn ang="0">
                  <a:pos x="48" y="6"/>
                </a:cxn>
                <a:cxn ang="0">
                  <a:pos x="44" y="2"/>
                </a:cxn>
                <a:cxn ang="0">
                  <a:pos x="44" y="2"/>
                </a:cxn>
              </a:cxnLst>
              <a:rect l="0" t="0" r="r" b="b"/>
              <a:pathLst>
                <a:path w="50" h="68">
                  <a:moveTo>
                    <a:pt x="44" y="2"/>
                  </a:moveTo>
                  <a:lnTo>
                    <a:pt x="44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2"/>
                  </a:lnTo>
                  <a:lnTo>
                    <a:pt x="28" y="6"/>
                  </a:lnTo>
                  <a:lnTo>
                    <a:pt x="14" y="28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20" y="66"/>
                  </a:lnTo>
                  <a:lnTo>
                    <a:pt x="24" y="64"/>
                  </a:lnTo>
                  <a:lnTo>
                    <a:pt x="36" y="40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4"/>
                  </a:lnTo>
                  <a:lnTo>
                    <a:pt x="50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77" name="Freeform 74"/>
            <p:cNvSpPr>
              <a:spLocks/>
            </p:cNvSpPr>
            <p:nvPr/>
          </p:nvSpPr>
          <p:spPr bwMode="auto">
            <a:xfrm>
              <a:off x="5156200" y="1120775"/>
              <a:ext cx="107950" cy="79375"/>
            </a:xfrm>
            <a:custGeom>
              <a:avLst/>
              <a:gdLst/>
              <a:ahLst/>
              <a:cxnLst>
                <a:cxn ang="0">
                  <a:pos x="68" y="6"/>
                </a:cxn>
                <a:cxn ang="0">
                  <a:pos x="68" y="6"/>
                </a:cxn>
                <a:cxn ang="0">
                  <a:pos x="64" y="2"/>
                </a:cxn>
                <a:cxn ang="0">
                  <a:pos x="60" y="0"/>
                </a:cxn>
                <a:cxn ang="0">
                  <a:pos x="56" y="0"/>
                </a:cxn>
                <a:cxn ang="0">
                  <a:pos x="50" y="2"/>
                </a:cxn>
                <a:cxn ang="0">
                  <a:pos x="28" y="14"/>
                </a:cxn>
                <a:cxn ang="0">
                  <a:pos x="6" y="28"/>
                </a:cxn>
                <a:cxn ang="0">
                  <a:pos x="6" y="28"/>
                </a:cxn>
                <a:cxn ang="0">
                  <a:pos x="2" y="30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2" y="44"/>
                </a:cxn>
                <a:cxn ang="0">
                  <a:pos x="2" y="44"/>
                </a:cxn>
                <a:cxn ang="0">
                  <a:pos x="6" y="48"/>
                </a:cxn>
                <a:cxn ang="0">
                  <a:pos x="10" y="50"/>
                </a:cxn>
                <a:cxn ang="0">
                  <a:pos x="14" y="50"/>
                </a:cxn>
                <a:cxn ang="0">
                  <a:pos x="18" y="50"/>
                </a:cxn>
                <a:cxn ang="0">
                  <a:pos x="40" y="36"/>
                </a:cxn>
                <a:cxn ang="0">
                  <a:pos x="64" y="24"/>
                </a:cxn>
                <a:cxn ang="0">
                  <a:pos x="64" y="24"/>
                </a:cxn>
                <a:cxn ang="0">
                  <a:pos x="66" y="20"/>
                </a:cxn>
                <a:cxn ang="0">
                  <a:pos x="68" y="16"/>
                </a:cxn>
                <a:cxn ang="0">
                  <a:pos x="68" y="12"/>
                </a:cxn>
                <a:cxn ang="0">
                  <a:pos x="68" y="6"/>
                </a:cxn>
                <a:cxn ang="0">
                  <a:pos x="68" y="6"/>
                </a:cxn>
              </a:cxnLst>
              <a:rect l="0" t="0" r="r" b="b"/>
              <a:pathLst>
                <a:path w="68" h="50">
                  <a:moveTo>
                    <a:pt x="68" y="6"/>
                  </a:moveTo>
                  <a:lnTo>
                    <a:pt x="68" y="6"/>
                  </a:lnTo>
                  <a:lnTo>
                    <a:pt x="64" y="2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0" y="2"/>
                  </a:lnTo>
                  <a:lnTo>
                    <a:pt x="28" y="14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10" y="50"/>
                  </a:lnTo>
                  <a:lnTo>
                    <a:pt x="14" y="50"/>
                  </a:lnTo>
                  <a:lnTo>
                    <a:pt x="18" y="50"/>
                  </a:lnTo>
                  <a:lnTo>
                    <a:pt x="40" y="36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6" y="20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8" y="6"/>
                  </a:lnTo>
                  <a:lnTo>
                    <a:pt x="68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78" name="Freeform 75"/>
            <p:cNvSpPr>
              <a:spLocks/>
            </p:cNvSpPr>
            <p:nvPr/>
          </p:nvSpPr>
          <p:spPr bwMode="auto">
            <a:xfrm>
              <a:off x="5210175" y="1362075"/>
              <a:ext cx="120650" cy="38100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3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6" y="24"/>
                </a:cxn>
                <a:cxn ang="0">
                  <a:pos x="12" y="24"/>
                </a:cxn>
                <a:cxn ang="0">
                  <a:pos x="38" y="24"/>
                </a:cxn>
                <a:cxn ang="0">
                  <a:pos x="64" y="24"/>
                </a:cxn>
                <a:cxn ang="0">
                  <a:pos x="64" y="24"/>
                </a:cxn>
                <a:cxn ang="0">
                  <a:pos x="68" y="24"/>
                </a:cxn>
                <a:cxn ang="0">
                  <a:pos x="72" y="20"/>
                </a:cxn>
                <a:cxn ang="0">
                  <a:pos x="74" y="16"/>
                </a:cxn>
                <a:cxn ang="0">
                  <a:pos x="76" y="12"/>
                </a:cxn>
                <a:cxn ang="0">
                  <a:pos x="76" y="12"/>
                </a:cxn>
                <a:cxn ang="0">
                  <a:pos x="74" y="6"/>
                </a:cxn>
                <a:cxn ang="0">
                  <a:pos x="72" y="2"/>
                </a:cxn>
                <a:cxn ang="0">
                  <a:pos x="68" y="0"/>
                </a:cxn>
                <a:cxn ang="0">
                  <a:pos x="64" y="0"/>
                </a:cxn>
                <a:cxn ang="0">
                  <a:pos x="64" y="0"/>
                </a:cxn>
              </a:cxnLst>
              <a:rect l="0" t="0" r="r" b="b"/>
              <a:pathLst>
                <a:path w="76" h="24">
                  <a:moveTo>
                    <a:pt x="64" y="0"/>
                  </a:moveTo>
                  <a:lnTo>
                    <a:pt x="3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38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72" y="20"/>
                  </a:lnTo>
                  <a:lnTo>
                    <a:pt x="74" y="16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4" y="6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79" name="Freeform 76"/>
            <p:cNvSpPr>
              <a:spLocks/>
            </p:cNvSpPr>
            <p:nvPr/>
          </p:nvSpPr>
          <p:spPr bwMode="auto">
            <a:xfrm>
              <a:off x="5156200" y="1558925"/>
              <a:ext cx="107950" cy="79375"/>
            </a:xfrm>
            <a:custGeom>
              <a:avLst/>
              <a:gdLst/>
              <a:ahLst/>
              <a:cxnLst>
                <a:cxn ang="0">
                  <a:pos x="64" y="28"/>
                </a:cxn>
                <a:cxn ang="0">
                  <a:pos x="40" y="1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2" y="20"/>
                </a:cxn>
                <a:cxn ang="0">
                  <a:pos x="6" y="24"/>
                </a:cxn>
                <a:cxn ang="0">
                  <a:pos x="28" y="36"/>
                </a:cxn>
                <a:cxn ang="0">
                  <a:pos x="50" y="50"/>
                </a:cxn>
                <a:cxn ang="0">
                  <a:pos x="50" y="50"/>
                </a:cxn>
                <a:cxn ang="0">
                  <a:pos x="56" y="50"/>
                </a:cxn>
                <a:cxn ang="0">
                  <a:pos x="60" y="50"/>
                </a:cxn>
                <a:cxn ang="0">
                  <a:pos x="64" y="48"/>
                </a:cxn>
                <a:cxn ang="0">
                  <a:pos x="68" y="44"/>
                </a:cxn>
                <a:cxn ang="0">
                  <a:pos x="68" y="44"/>
                </a:cxn>
                <a:cxn ang="0">
                  <a:pos x="68" y="40"/>
                </a:cxn>
                <a:cxn ang="0">
                  <a:pos x="68" y="36"/>
                </a:cxn>
                <a:cxn ang="0">
                  <a:pos x="66" y="30"/>
                </a:cxn>
                <a:cxn ang="0">
                  <a:pos x="64" y="28"/>
                </a:cxn>
                <a:cxn ang="0">
                  <a:pos x="64" y="28"/>
                </a:cxn>
              </a:cxnLst>
              <a:rect l="0" t="0" r="r" b="b"/>
              <a:pathLst>
                <a:path w="68" h="50">
                  <a:moveTo>
                    <a:pt x="64" y="28"/>
                  </a:moveTo>
                  <a:lnTo>
                    <a:pt x="40" y="1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4"/>
                  </a:lnTo>
                  <a:lnTo>
                    <a:pt x="28" y="36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6" y="50"/>
                  </a:lnTo>
                  <a:lnTo>
                    <a:pt x="60" y="50"/>
                  </a:lnTo>
                  <a:lnTo>
                    <a:pt x="64" y="48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8" y="40"/>
                  </a:lnTo>
                  <a:lnTo>
                    <a:pt x="68" y="36"/>
                  </a:lnTo>
                  <a:lnTo>
                    <a:pt x="66" y="30"/>
                  </a:lnTo>
                  <a:lnTo>
                    <a:pt x="64" y="28"/>
                  </a:lnTo>
                  <a:lnTo>
                    <a:pt x="64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80" name="Freeform 77"/>
            <p:cNvSpPr>
              <a:spLocks/>
            </p:cNvSpPr>
            <p:nvPr/>
          </p:nvSpPr>
          <p:spPr bwMode="auto">
            <a:xfrm>
              <a:off x="4572000" y="946150"/>
              <a:ext cx="79375" cy="107950"/>
            </a:xfrm>
            <a:custGeom>
              <a:avLst/>
              <a:gdLst/>
              <a:ahLst/>
              <a:cxnLst>
                <a:cxn ang="0">
                  <a:pos x="50" y="50"/>
                </a:cxn>
                <a:cxn ang="0">
                  <a:pos x="36" y="28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2" y="18"/>
                </a:cxn>
                <a:cxn ang="0">
                  <a:pos x="14" y="40"/>
                </a:cxn>
                <a:cxn ang="0">
                  <a:pos x="28" y="64"/>
                </a:cxn>
                <a:cxn ang="0">
                  <a:pos x="28" y="64"/>
                </a:cxn>
                <a:cxn ang="0">
                  <a:pos x="30" y="66"/>
                </a:cxn>
                <a:cxn ang="0">
                  <a:pos x="34" y="68"/>
                </a:cxn>
                <a:cxn ang="0">
                  <a:pos x="40" y="68"/>
                </a:cxn>
                <a:cxn ang="0">
                  <a:pos x="44" y="68"/>
                </a:cxn>
                <a:cxn ang="0">
                  <a:pos x="44" y="68"/>
                </a:cxn>
                <a:cxn ang="0">
                  <a:pos x="48" y="64"/>
                </a:cxn>
                <a:cxn ang="0">
                  <a:pos x="50" y="60"/>
                </a:cxn>
                <a:cxn ang="0">
                  <a:pos x="50" y="56"/>
                </a:cxn>
                <a:cxn ang="0">
                  <a:pos x="50" y="50"/>
                </a:cxn>
                <a:cxn ang="0">
                  <a:pos x="50" y="50"/>
                </a:cxn>
              </a:cxnLst>
              <a:rect l="0" t="0" r="r" b="b"/>
              <a:pathLst>
                <a:path w="50" h="68">
                  <a:moveTo>
                    <a:pt x="50" y="50"/>
                  </a:moveTo>
                  <a:lnTo>
                    <a:pt x="36" y="2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14" y="4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0" y="66"/>
                  </a:lnTo>
                  <a:lnTo>
                    <a:pt x="34" y="68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8" y="64"/>
                  </a:lnTo>
                  <a:lnTo>
                    <a:pt x="50" y="60"/>
                  </a:lnTo>
                  <a:lnTo>
                    <a:pt x="50" y="56"/>
                  </a:lnTo>
                  <a:lnTo>
                    <a:pt x="50" y="50"/>
                  </a:lnTo>
                  <a:lnTo>
                    <a:pt x="50" y="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81" name="Freeform 78"/>
            <p:cNvSpPr>
              <a:spLocks/>
            </p:cNvSpPr>
            <p:nvPr/>
          </p:nvSpPr>
          <p:spPr bwMode="auto">
            <a:xfrm>
              <a:off x="4397375" y="1120775"/>
              <a:ext cx="107950" cy="79375"/>
            </a:xfrm>
            <a:custGeom>
              <a:avLst/>
              <a:gdLst/>
              <a:ahLst/>
              <a:cxnLst>
                <a:cxn ang="0">
                  <a:pos x="64" y="28"/>
                </a:cxn>
                <a:cxn ang="0">
                  <a:pos x="40" y="1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2" y="20"/>
                </a:cxn>
                <a:cxn ang="0">
                  <a:pos x="6" y="24"/>
                </a:cxn>
                <a:cxn ang="0">
                  <a:pos x="28" y="36"/>
                </a:cxn>
                <a:cxn ang="0">
                  <a:pos x="50" y="50"/>
                </a:cxn>
                <a:cxn ang="0">
                  <a:pos x="50" y="50"/>
                </a:cxn>
                <a:cxn ang="0">
                  <a:pos x="56" y="50"/>
                </a:cxn>
                <a:cxn ang="0">
                  <a:pos x="60" y="50"/>
                </a:cxn>
                <a:cxn ang="0">
                  <a:pos x="64" y="48"/>
                </a:cxn>
                <a:cxn ang="0">
                  <a:pos x="66" y="44"/>
                </a:cxn>
                <a:cxn ang="0">
                  <a:pos x="66" y="44"/>
                </a:cxn>
                <a:cxn ang="0">
                  <a:pos x="68" y="40"/>
                </a:cxn>
                <a:cxn ang="0">
                  <a:pos x="68" y="36"/>
                </a:cxn>
                <a:cxn ang="0">
                  <a:pos x="66" y="30"/>
                </a:cxn>
                <a:cxn ang="0">
                  <a:pos x="64" y="28"/>
                </a:cxn>
                <a:cxn ang="0">
                  <a:pos x="64" y="28"/>
                </a:cxn>
              </a:cxnLst>
              <a:rect l="0" t="0" r="r" b="b"/>
              <a:pathLst>
                <a:path w="68" h="50">
                  <a:moveTo>
                    <a:pt x="64" y="28"/>
                  </a:moveTo>
                  <a:lnTo>
                    <a:pt x="40" y="1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4"/>
                  </a:lnTo>
                  <a:lnTo>
                    <a:pt x="28" y="36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6" y="50"/>
                  </a:lnTo>
                  <a:lnTo>
                    <a:pt x="60" y="50"/>
                  </a:lnTo>
                  <a:lnTo>
                    <a:pt x="64" y="48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8" y="40"/>
                  </a:lnTo>
                  <a:lnTo>
                    <a:pt x="68" y="36"/>
                  </a:lnTo>
                  <a:lnTo>
                    <a:pt x="66" y="30"/>
                  </a:lnTo>
                  <a:lnTo>
                    <a:pt x="64" y="28"/>
                  </a:lnTo>
                  <a:lnTo>
                    <a:pt x="64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82" name="Freeform 79"/>
            <p:cNvSpPr>
              <a:spLocks/>
            </p:cNvSpPr>
            <p:nvPr/>
          </p:nvSpPr>
          <p:spPr bwMode="auto">
            <a:xfrm>
              <a:off x="4333875" y="1362075"/>
              <a:ext cx="120650" cy="38100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3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6" y="24"/>
                </a:cxn>
                <a:cxn ang="0">
                  <a:pos x="12" y="24"/>
                </a:cxn>
                <a:cxn ang="0">
                  <a:pos x="38" y="24"/>
                </a:cxn>
                <a:cxn ang="0">
                  <a:pos x="64" y="24"/>
                </a:cxn>
                <a:cxn ang="0">
                  <a:pos x="64" y="24"/>
                </a:cxn>
                <a:cxn ang="0">
                  <a:pos x="68" y="24"/>
                </a:cxn>
                <a:cxn ang="0">
                  <a:pos x="72" y="20"/>
                </a:cxn>
                <a:cxn ang="0">
                  <a:pos x="74" y="16"/>
                </a:cxn>
                <a:cxn ang="0">
                  <a:pos x="76" y="12"/>
                </a:cxn>
                <a:cxn ang="0">
                  <a:pos x="76" y="12"/>
                </a:cxn>
                <a:cxn ang="0">
                  <a:pos x="74" y="6"/>
                </a:cxn>
                <a:cxn ang="0">
                  <a:pos x="72" y="2"/>
                </a:cxn>
                <a:cxn ang="0">
                  <a:pos x="68" y="0"/>
                </a:cxn>
                <a:cxn ang="0">
                  <a:pos x="64" y="0"/>
                </a:cxn>
                <a:cxn ang="0">
                  <a:pos x="64" y="0"/>
                </a:cxn>
              </a:cxnLst>
              <a:rect l="0" t="0" r="r" b="b"/>
              <a:pathLst>
                <a:path w="76" h="24">
                  <a:moveTo>
                    <a:pt x="64" y="0"/>
                  </a:moveTo>
                  <a:lnTo>
                    <a:pt x="3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38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72" y="20"/>
                  </a:lnTo>
                  <a:lnTo>
                    <a:pt x="74" y="16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4" y="6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  <p:sp>
          <p:nvSpPr>
            <p:cNvPr id="83" name="Freeform 80"/>
            <p:cNvSpPr>
              <a:spLocks/>
            </p:cNvSpPr>
            <p:nvPr/>
          </p:nvSpPr>
          <p:spPr bwMode="auto">
            <a:xfrm>
              <a:off x="4397375" y="1558925"/>
              <a:ext cx="107950" cy="79375"/>
            </a:xfrm>
            <a:custGeom>
              <a:avLst/>
              <a:gdLst/>
              <a:ahLst/>
              <a:cxnLst>
                <a:cxn ang="0">
                  <a:pos x="66" y="6"/>
                </a:cxn>
                <a:cxn ang="0">
                  <a:pos x="66" y="6"/>
                </a:cxn>
                <a:cxn ang="0">
                  <a:pos x="64" y="4"/>
                </a:cxn>
                <a:cxn ang="0">
                  <a:pos x="60" y="0"/>
                </a:cxn>
                <a:cxn ang="0">
                  <a:pos x="56" y="0"/>
                </a:cxn>
                <a:cxn ang="0">
                  <a:pos x="50" y="2"/>
                </a:cxn>
                <a:cxn ang="0">
                  <a:pos x="28" y="14"/>
                </a:cxn>
                <a:cxn ang="0">
                  <a:pos x="6" y="28"/>
                </a:cxn>
                <a:cxn ang="0">
                  <a:pos x="6" y="28"/>
                </a:cxn>
                <a:cxn ang="0">
                  <a:pos x="2" y="30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2" y="44"/>
                </a:cxn>
                <a:cxn ang="0">
                  <a:pos x="2" y="44"/>
                </a:cxn>
                <a:cxn ang="0">
                  <a:pos x="4" y="48"/>
                </a:cxn>
                <a:cxn ang="0">
                  <a:pos x="10" y="50"/>
                </a:cxn>
                <a:cxn ang="0">
                  <a:pos x="14" y="50"/>
                </a:cxn>
                <a:cxn ang="0">
                  <a:pos x="18" y="50"/>
                </a:cxn>
                <a:cxn ang="0">
                  <a:pos x="40" y="36"/>
                </a:cxn>
                <a:cxn ang="0">
                  <a:pos x="64" y="24"/>
                </a:cxn>
                <a:cxn ang="0">
                  <a:pos x="64" y="24"/>
                </a:cxn>
                <a:cxn ang="0">
                  <a:pos x="66" y="20"/>
                </a:cxn>
                <a:cxn ang="0">
                  <a:pos x="68" y="16"/>
                </a:cxn>
                <a:cxn ang="0">
                  <a:pos x="68" y="12"/>
                </a:cxn>
                <a:cxn ang="0">
                  <a:pos x="66" y="6"/>
                </a:cxn>
                <a:cxn ang="0">
                  <a:pos x="66" y="6"/>
                </a:cxn>
              </a:cxnLst>
              <a:rect l="0" t="0" r="r" b="b"/>
              <a:pathLst>
                <a:path w="68" h="50">
                  <a:moveTo>
                    <a:pt x="66" y="6"/>
                  </a:moveTo>
                  <a:lnTo>
                    <a:pt x="66" y="6"/>
                  </a:lnTo>
                  <a:lnTo>
                    <a:pt x="64" y="4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0" y="2"/>
                  </a:lnTo>
                  <a:lnTo>
                    <a:pt x="28" y="14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4" y="48"/>
                  </a:lnTo>
                  <a:lnTo>
                    <a:pt x="10" y="50"/>
                  </a:lnTo>
                  <a:lnTo>
                    <a:pt x="14" y="50"/>
                  </a:lnTo>
                  <a:lnTo>
                    <a:pt x="18" y="50"/>
                  </a:lnTo>
                  <a:lnTo>
                    <a:pt x="40" y="36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6" y="20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6" y="6"/>
                  </a:lnTo>
                  <a:lnTo>
                    <a:pt x="66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u="sng">
                <a:solidFill>
                  <a:schemeClr val="bg1"/>
                </a:solidFill>
              </a:endParaRPr>
            </a:p>
          </p:txBody>
        </p:sp>
      </p:grpSp>
      <p:sp>
        <p:nvSpPr>
          <p:cNvPr id="85" name="文字方塊 84"/>
          <p:cNvSpPr txBox="1"/>
          <p:nvPr/>
        </p:nvSpPr>
        <p:spPr>
          <a:xfrm>
            <a:off x="1511505" y="4779383"/>
            <a:ext cx="27943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dirty="0" smtClean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遊戲</a:t>
            </a:r>
            <a:r>
              <a:rPr lang="zh-HK" altLang="zh-TW" sz="5000" dirty="0" smtClean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大綱</a:t>
            </a:r>
            <a:endParaRPr lang="zh-TW" altLang="en-US" sz="5000" dirty="0">
              <a:solidFill>
                <a:srgbClr val="FFC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6" name="文字方塊 85"/>
          <p:cNvSpPr txBox="1"/>
          <p:nvPr/>
        </p:nvSpPr>
        <p:spPr>
          <a:xfrm>
            <a:off x="5274997" y="779891"/>
            <a:ext cx="1711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腳本</a:t>
            </a:r>
            <a:endParaRPr lang="zh-TW" altLang="en-US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7" name="文字方塊 86"/>
          <p:cNvSpPr txBox="1"/>
          <p:nvPr/>
        </p:nvSpPr>
        <p:spPr>
          <a:xfrm>
            <a:off x="8167984" y="2373584"/>
            <a:ext cx="27831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操作方式</a:t>
            </a:r>
            <a:endParaRPr lang="zh-TW" altLang="zh-TW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dirty="0"/>
          </a:p>
        </p:txBody>
      </p:sp>
      <p:sp>
        <p:nvSpPr>
          <p:cNvPr id="88" name="文字方塊 87"/>
          <p:cNvSpPr txBox="1"/>
          <p:nvPr/>
        </p:nvSpPr>
        <p:spPr>
          <a:xfrm>
            <a:off x="2407525" y="2464917"/>
            <a:ext cx="17306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TW" sz="5000" dirty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環境</a:t>
            </a:r>
            <a:endParaRPr lang="zh-TW" altLang="en-US" sz="5000" dirty="0">
              <a:solidFill>
                <a:srgbClr val="FFC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9" name="文字方塊 88"/>
          <p:cNvSpPr txBox="1"/>
          <p:nvPr/>
        </p:nvSpPr>
        <p:spPr>
          <a:xfrm>
            <a:off x="4788467" y="6007146"/>
            <a:ext cx="28784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dirty="0" smtClean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故事背景</a:t>
            </a:r>
            <a:endParaRPr lang="zh-TW" altLang="en-US" sz="5000" dirty="0">
              <a:solidFill>
                <a:srgbClr val="FFC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0" name="文字方塊 89"/>
          <p:cNvSpPr txBox="1"/>
          <p:nvPr/>
        </p:nvSpPr>
        <p:spPr>
          <a:xfrm>
            <a:off x="7786156" y="4835366"/>
            <a:ext cx="27698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TW" sz="5000" dirty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特殊用品</a:t>
            </a:r>
            <a:endParaRPr lang="zh-TW" altLang="en-US" sz="5000" dirty="0">
              <a:solidFill>
                <a:srgbClr val="FFC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273632" y="2604662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chemeClr val="bg1"/>
                </a:solidFill>
              </a:rPr>
              <a:t>?</a:t>
            </a:r>
            <a:endParaRPr lang="zh-TW" alt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18" y="5014636"/>
            <a:ext cx="988244" cy="9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GDD-</a:t>
            </a:r>
            <a:r>
              <a:rPr lang="zh-HK" altLang="zh-HK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故事</a:t>
            </a:r>
            <a:r>
              <a:rPr lang="zh-TW" altLang="en-US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背景</a:t>
            </a:r>
            <a:endParaRPr lang="zh-TW" altLang="zh-HK" sz="10000" dirty="0">
              <a:solidFill>
                <a:srgbClr val="FF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9" y="2289279"/>
            <a:ext cx="3225833" cy="187098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93889" y="4901523"/>
            <a:ext cx="3308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HK" sz="2200" dirty="0">
                <a:latin typeface="KaiTi" panose="02010609060101010101" pitchFamily="49" charset="-122"/>
                <a:ea typeface="KaiTi" panose="02010609060101010101" pitchFamily="49" charset="-122"/>
              </a:rPr>
              <a:t>日本</a:t>
            </a:r>
            <a:r>
              <a:rPr lang="en-US" altLang="zh-HK" sz="2200" dirty="0">
                <a:latin typeface="KaiTi" panose="02010609060101010101" pitchFamily="49" charset="-122"/>
                <a:ea typeface="KaiTi" panose="02010609060101010101" pitchFamily="49" charset="-122"/>
              </a:rPr>
              <a:t>731</a:t>
            </a:r>
            <a:r>
              <a:rPr lang="zh-HK" altLang="zh-HK" sz="2200" dirty="0">
                <a:latin typeface="KaiTi" panose="02010609060101010101" pitchFamily="49" charset="-122"/>
                <a:ea typeface="KaiTi" panose="02010609060101010101" pitchFamily="49" charset="-122"/>
              </a:rPr>
              <a:t>部隊在中國</a:t>
            </a:r>
            <a:r>
              <a:rPr lang="zh-TW" altLang="zh-HK" sz="2200" dirty="0">
                <a:latin typeface="KaiTi" panose="02010609060101010101" pitchFamily="49" charset="-122"/>
                <a:ea typeface="KaiTi" panose="02010609060101010101" pitchFamily="49" charset="-122"/>
              </a:rPr>
              <a:t>偏僻山區的村落</a:t>
            </a:r>
            <a:r>
              <a:rPr lang="zh-HK" altLang="zh-HK" sz="2200" dirty="0" smtClean="0">
                <a:latin typeface="KaiTi" panose="02010609060101010101" pitchFamily="49" charset="-122"/>
                <a:ea typeface="KaiTi" panose="02010609060101010101" pitchFamily="49" charset="-122"/>
              </a:rPr>
              <a:t>設立研究室</a:t>
            </a:r>
            <a:r>
              <a:rPr lang="zh-TW" altLang="zh-HK" sz="2200" dirty="0" smtClean="0">
                <a:latin typeface="KaiTi" panose="02010609060101010101" pitchFamily="49" charset="-122"/>
                <a:ea typeface="KaiTi" panose="02010609060101010101" pitchFamily="49" charset="-122"/>
              </a:rPr>
              <a:t>，進行</a:t>
            </a:r>
            <a:r>
              <a:rPr lang="zh-TW" altLang="en-US" sz="2200" dirty="0" smtClean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生化</a:t>
            </a:r>
            <a:r>
              <a:rPr lang="zh-TW" altLang="zh-HK" sz="2200" dirty="0" smtClean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實驗</a:t>
            </a:r>
            <a:endParaRPr lang="en-US" altLang="zh-TW" sz="22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39" y="2284851"/>
            <a:ext cx="3750822" cy="187541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220589" y="4901523"/>
            <a:ext cx="3750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latin typeface="KaiTi" panose="02010609060101010101" pitchFamily="49" charset="-122"/>
                <a:ea typeface="KaiTi" panose="02010609060101010101" pitchFamily="49" charset="-122"/>
              </a:rPr>
              <a:t>疫情無法</a:t>
            </a:r>
            <a:r>
              <a:rPr lang="zh-TW" altLang="en-US" sz="2200" dirty="0">
                <a:latin typeface="KaiTi" panose="02010609060101010101" pitchFamily="49" charset="-122"/>
                <a:ea typeface="KaiTi" panose="02010609060101010101" pitchFamily="49" charset="-122"/>
              </a:rPr>
              <a:t>被控制，實驗室附近的村落被</a:t>
            </a:r>
            <a:r>
              <a:rPr lang="zh-TW" altLang="en-US" sz="22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受波連</a:t>
            </a:r>
            <a:r>
              <a:rPr lang="zh-TW" altLang="en-US" sz="2200" dirty="0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TW" altLang="en-US" sz="2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村民無一生還</a:t>
            </a:r>
            <a:endParaRPr lang="en-US" altLang="zh-TW" sz="22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699" y="2284851"/>
            <a:ext cx="2870462" cy="192799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832129" y="4901523"/>
            <a:ext cx="2885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KaiTi" panose="02010609060101010101" pitchFamily="49" charset="-122"/>
                <a:ea typeface="KaiTi" panose="02010609060101010101" pitchFamily="49" charset="-122"/>
              </a:rPr>
              <a:t>日本政府得知後派出軍隊壓制，</a:t>
            </a:r>
            <a:r>
              <a:rPr lang="zh-TW" altLang="en-US" sz="2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聲稱情況已受到控制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814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GDD-</a:t>
            </a:r>
            <a:r>
              <a:rPr lang="zh-TW" altLang="en-US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遊戲</a:t>
            </a:r>
            <a:r>
              <a:rPr lang="zh-HK" altLang="zh-HK" sz="10000" dirty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大綱</a:t>
            </a:r>
            <a:endParaRPr lang="zh-TW" altLang="en-US" sz="10000" dirty="0">
              <a:solidFill>
                <a:srgbClr val="FF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  <p:grpSp>
        <p:nvGrpSpPr>
          <p:cNvPr id="5" name="组合 19"/>
          <p:cNvGrpSpPr>
            <a:grpSpLocks/>
          </p:cNvGrpSpPr>
          <p:nvPr/>
        </p:nvGrpSpPr>
        <p:grpSpPr bwMode="auto">
          <a:xfrm>
            <a:off x="1112744" y="1825625"/>
            <a:ext cx="1118487" cy="1010942"/>
            <a:chOff x="4897736" y="4969417"/>
            <a:chExt cx="329426" cy="298526"/>
          </a:xfrm>
          <a:solidFill>
            <a:schemeClr val="tx1"/>
          </a:solidFill>
        </p:grpSpPr>
        <p:sp>
          <p:nvSpPr>
            <p:cNvPr id="6" name="饼形 4"/>
            <p:cNvSpPr/>
            <p:nvPr/>
          </p:nvSpPr>
          <p:spPr>
            <a:xfrm>
              <a:off x="4897736" y="5113917"/>
              <a:ext cx="329426" cy="154026"/>
            </a:xfrm>
            <a:custGeom>
              <a:avLst/>
              <a:gdLst/>
              <a:ahLst/>
              <a:cxnLst/>
              <a:rect l="l" t="t" r="r" b="b"/>
              <a:pathLst>
                <a:path w="329426" h="153821">
                  <a:moveTo>
                    <a:pt x="218661" y="0"/>
                  </a:moveTo>
                  <a:cubicBezTo>
                    <a:pt x="283412" y="20853"/>
                    <a:pt x="329426" y="81963"/>
                    <a:pt x="329426" y="153821"/>
                  </a:cubicBezTo>
                  <a:lnTo>
                    <a:pt x="173519" y="153821"/>
                  </a:lnTo>
                  <a:lnTo>
                    <a:pt x="187220" y="111291"/>
                  </a:lnTo>
                  <a:lnTo>
                    <a:pt x="168171" y="52162"/>
                  </a:lnTo>
                  <a:lnTo>
                    <a:pt x="186227" y="32667"/>
                  </a:lnTo>
                  <a:lnTo>
                    <a:pt x="173291" y="18700"/>
                  </a:lnTo>
                  <a:cubicBezTo>
                    <a:pt x="190726" y="18073"/>
                    <a:pt x="206485" y="11202"/>
                    <a:pt x="218661" y="0"/>
                  </a:cubicBezTo>
                  <a:close/>
                  <a:moveTo>
                    <a:pt x="110766" y="0"/>
                  </a:moveTo>
                  <a:cubicBezTo>
                    <a:pt x="122387" y="10691"/>
                    <a:pt x="137270" y="17437"/>
                    <a:pt x="153823" y="18290"/>
                  </a:cubicBezTo>
                  <a:lnTo>
                    <a:pt x="140508" y="32667"/>
                  </a:lnTo>
                  <a:lnTo>
                    <a:pt x="158040" y="51597"/>
                  </a:lnTo>
                  <a:lnTo>
                    <a:pt x="138808" y="111291"/>
                  </a:lnTo>
                  <a:lnTo>
                    <a:pt x="152510" y="153821"/>
                  </a:lnTo>
                  <a:lnTo>
                    <a:pt x="0" y="153821"/>
                  </a:lnTo>
                  <a:cubicBezTo>
                    <a:pt x="0" y="81963"/>
                    <a:pt x="46015" y="20853"/>
                    <a:pt x="11076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21"/>
            <p:cNvSpPr/>
            <p:nvPr/>
          </p:nvSpPr>
          <p:spPr>
            <a:xfrm>
              <a:off x="4984844" y="4969417"/>
              <a:ext cx="150458" cy="1508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2526985" y="1923923"/>
            <a:ext cx="84841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主角是</a:t>
            </a:r>
            <a:r>
              <a:rPr lang="zh-TW" altLang="zh-TW" sz="4000" dirty="0">
                <a:latin typeface="KaiTi" panose="02010609060101010101" pitchFamily="49" charset="-122"/>
                <a:ea typeface="KaiTi" panose="02010609060101010101" pitchFamily="49" charset="-122"/>
              </a:rPr>
              <a:t>現役</a:t>
            </a:r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日本</a:t>
            </a:r>
            <a:r>
              <a:rPr lang="zh-TW" altLang="zh-TW" sz="4000" dirty="0">
                <a:latin typeface="KaiTi" panose="02010609060101010101" pitchFamily="49" charset="-122"/>
                <a:ea typeface="KaiTi" panose="02010609060101010101" pitchFamily="49" charset="-122"/>
              </a:rPr>
              <a:t>政府調查人員</a:t>
            </a:r>
            <a:endParaRPr lang="en-US" altLang="zh-TW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dirty="0"/>
          </a:p>
        </p:txBody>
      </p:sp>
      <p:grpSp>
        <p:nvGrpSpPr>
          <p:cNvPr id="9" name="组合 22"/>
          <p:cNvGrpSpPr>
            <a:grpSpLocks/>
          </p:cNvGrpSpPr>
          <p:nvPr/>
        </p:nvGrpSpPr>
        <p:grpSpPr bwMode="auto">
          <a:xfrm>
            <a:off x="1408498" y="3325908"/>
            <a:ext cx="504140" cy="1119430"/>
            <a:chOff x="1736301" y="3645024"/>
            <a:chExt cx="557973" cy="1241674"/>
          </a:xfrm>
          <a:solidFill>
            <a:schemeClr val="tx1"/>
          </a:solidFill>
        </p:grpSpPr>
        <p:sp>
          <p:nvSpPr>
            <p:cNvPr id="10" name="梯形 17"/>
            <p:cNvSpPr/>
            <p:nvPr/>
          </p:nvSpPr>
          <p:spPr>
            <a:xfrm flipV="1">
              <a:off x="1736301" y="3645024"/>
              <a:ext cx="557973" cy="1008311"/>
            </a:xfrm>
            <a:custGeom>
              <a:avLst/>
              <a:gdLst/>
              <a:ahLst/>
              <a:cxnLst/>
              <a:rect l="l" t="t" r="r" b="b"/>
              <a:pathLst>
                <a:path w="557973" h="1007724">
                  <a:moveTo>
                    <a:pt x="278986" y="1007724"/>
                  </a:moveTo>
                  <a:cubicBezTo>
                    <a:pt x="379960" y="1007724"/>
                    <a:pt x="480933" y="969204"/>
                    <a:pt x="557973" y="892164"/>
                  </a:cubicBezTo>
                  <a:lnTo>
                    <a:pt x="557972" y="892164"/>
                  </a:lnTo>
                  <a:cubicBezTo>
                    <a:pt x="712052" y="738084"/>
                    <a:pt x="712052" y="488271"/>
                    <a:pt x="557972" y="334192"/>
                  </a:cubicBezTo>
                  <a:lnTo>
                    <a:pt x="440691" y="216911"/>
                  </a:lnTo>
                  <a:lnTo>
                    <a:pt x="386463" y="0"/>
                  </a:lnTo>
                  <a:lnTo>
                    <a:pt x="160407" y="0"/>
                  </a:lnTo>
                  <a:lnTo>
                    <a:pt x="102479" y="231714"/>
                  </a:lnTo>
                  <a:lnTo>
                    <a:pt x="0" y="334192"/>
                  </a:lnTo>
                  <a:cubicBezTo>
                    <a:pt x="-154080" y="488272"/>
                    <a:pt x="-154080" y="738085"/>
                    <a:pt x="0" y="892164"/>
                  </a:cubicBezTo>
                  <a:cubicBezTo>
                    <a:pt x="77040" y="969204"/>
                    <a:pt x="178013" y="1007724"/>
                    <a:pt x="278986" y="10077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圆角矩形 19"/>
            <p:cNvSpPr/>
            <p:nvPr/>
          </p:nvSpPr>
          <p:spPr>
            <a:xfrm>
              <a:off x="1894467" y="4697366"/>
              <a:ext cx="228462" cy="189332"/>
            </a:xfrm>
            <a:custGeom>
              <a:avLst/>
              <a:gdLst/>
              <a:ahLst/>
              <a:cxnLst/>
              <a:rect l="l" t="t" r="r" b="b"/>
              <a:pathLst>
                <a:path w="271312" h="224659">
                  <a:moveTo>
                    <a:pt x="3787" y="0"/>
                  </a:moveTo>
                  <a:lnTo>
                    <a:pt x="267525" y="0"/>
                  </a:lnTo>
                  <a:cubicBezTo>
                    <a:pt x="270857" y="5896"/>
                    <a:pt x="271312" y="12275"/>
                    <a:pt x="271312" y="18759"/>
                  </a:cubicBezTo>
                  <a:cubicBezTo>
                    <a:pt x="271312" y="42174"/>
                    <a:pt x="271311" y="65588"/>
                    <a:pt x="271311" y="89003"/>
                  </a:cubicBezTo>
                  <a:cubicBezTo>
                    <a:pt x="271311" y="163924"/>
                    <a:pt x="210576" y="224659"/>
                    <a:pt x="135655" y="224659"/>
                  </a:cubicBezTo>
                  <a:lnTo>
                    <a:pt x="135656" y="224658"/>
                  </a:lnTo>
                  <a:cubicBezTo>
                    <a:pt x="60735" y="224658"/>
                    <a:pt x="0" y="163923"/>
                    <a:pt x="0" y="89002"/>
                  </a:cubicBezTo>
                  <a:lnTo>
                    <a:pt x="0" y="187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2483228" y="3307054"/>
            <a:ext cx="88705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調查事件的</a:t>
            </a:r>
            <a:r>
              <a:rPr lang="zh-TW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發生</a:t>
            </a:r>
            <a:r>
              <a:rPr lang="zh-TW" altLang="zh-TW" sz="4000" dirty="0">
                <a:latin typeface="KaiTi" panose="02010609060101010101" pitchFamily="49" charset="-122"/>
                <a:ea typeface="KaiTi" panose="02010609060101010101" pitchFamily="49" charset="-122"/>
              </a:rPr>
              <a:t>以及</a:t>
            </a:r>
            <a:r>
              <a:rPr lang="zh-TW" altLang="zh-TW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搜尋</a:t>
            </a:r>
            <a:r>
              <a:rPr lang="zh-TW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殭屍的血清作研發解藥之用</a:t>
            </a:r>
            <a:endParaRPr lang="en-US" altLang="zh-TW" sz="4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dirty="0"/>
          </a:p>
        </p:txBody>
      </p:sp>
      <p:sp>
        <p:nvSpPr>
          <p:cNvPr id="14" name="圆角矩形 15"/>
          <p:cNvSpPr/>
          <p:nvPr/>
        </p:nvSpPr>
        <p:spPr>
          <a:xfrm>
            <a:off x="1173056" y="5111109"/>
            <a:ext cx="963116" cy="944473"/>
          </a:xfrm>
          <a:custGeom>
            <a:avLst/>
            <a:gdLst/>
            <a:ahLst/>
            <a:cxnLst/>
            <a:rect l="l" t="t" r="r" b="b"/>
            <a:pathLst>
              <a:path w="1152128" h="1120888">
                <a:moveTo>
                  <a:pt x="177161" y="54740"/>
                </a:moveTo>
                <a:cubicBezTo>
                  <a:pt x="116198" y="54740"/>
                  <a:pt x="66777" y="104161"/>
                  <a:pt x="66777" y="165124"/>
                </a:cubicBezTo>
                <a:lnTo>
                  <a:pt x="66777" y="606644"/>
                </a:lnTo>
                <a:cubicBezTo>
                  <a:pt x="66777" y="667607"/>
                  <a:pt x="116198" y="717028"/>
                  <a:pt x="177161" y="717028"/>
                </a:cubicBezTo>
                <a:lnTo>
                  <a:pt x="974966" y="717028"/>
                </a:lnTo>
                <a:cubicBezTo>
                  <a:pt x="1035929" y="717028"/>
                  <a:pt x="1085350" y="667607"/>
                  <a:pt x="1085350" y="606644"/>
                </a:cubicBezTo>
                <a:lnTo>
                  <a:pt x="1085350" y="165124"/>
                </a:lnTo>
                <a:cubicBezTo>
                  <a:pt x="1085350" y="104161"/>
                  <a:pt x="1035929" y="54740"/>
                  <a:pt x="974966" y="54740"/>
                </a:cubicBezTo>
                <a:close/>
                <a:moveTo>
                  <a:pt x="144019" y="0"/>
                </a:moveTo>
                <a:lnTo>
                  <a:pt x="1008109" y="0"/>
                </a:lnTo>
                <a:cubicBezTo>
                  <a:pt x="1087648" y="0"/>
                  <a:pt x="1152128" y="64480"/>
                  <a:pt x="1152128" y="144019"/>
                </a:cubicBezTo>
                <a:lnTo>
                  <a:pt x="1152128" y="720077"/>
                </a:lnTo>
                <a:cubicBezTo>
                  <a:pt x="1152128" y="799616"/>
                  <a:pt x="1087648" y="864096"/>
                  <a:pt x="1008109" y="864096"/>
                </a:cubicBezTo>
                <a:lnTo>
                  <a:pt x="731291" y="864096"/>
                </a:lnTo>
                <a:lnTo>
                  <a:pt x="731291" y="1048880"/>
                </a:lnTo>
                <a:lnTo>
                  <a:pt x="863305" y="1048880"/>
                </a:lnTo>
                <a:cubicBezTo>
                  <a:pt x="869934" y="1048880"/>
                  <a:pt x="875307" y="1054253"/>
                  <a:pt x="875307" y="1060882"/>
                </a:cubicBezTo>
                <a:lnTo>
                  <a:pt x="875307" y="1108886"/>
                </a:lnTo>
                <a:cubicBezTo>
                  <a:pt x="875307" y="1115515"/>
                  <a:pt x="869934" y="1120888"/>
                  <a:pt x="863305" y="1120888"/>
                </a:cubicBezTo>
                <a:lnTo>
                  <a:pt x="731291" y="1120888"/>
                </a:lnTo>
                <a:lnTo>
                  <a:pt x="443259" y="1120888"/>
                </a:lnTo>
                <a:lnTo>
                  <a:pt x="311245" y="1120888"/>
                </a:lnTo>
                <a:cubicBezTo>
                  <a:pt x="304616" y="1120888"/>
                  <a:pt x="299243" y="1115515"/>
                  <a:pt x="299243" y="1108886"/>
                </a:cubicBezTo>
                <a:lnTo>
                  <a:pt x="299243" y="1060882"/>
                </a:lnTo>
                <a:cubicBezTo>
                  <a:pt x="299243" y="1054253"/>
                  <a:pt x="304616" y="1048880"/>
                  <a:pt x="311245" y="1048880"/>
                </a:cubicBezTo>
                <a:lnTo>
                  <a:pt x="443259" y="1048880"/>
                </a:lnTo>
                <a:lnTo>
                  <a:pt x="443259" y="864096"/>
                </a:lnTo>
                <a:lnTo>
                  <a:pt x="144019" y="864096"/>
                </a:lnTo>
                <a:cubicBezTo>
                  <a:pt x="64480" y="864096"/>
                  <a:pt x="0" y="799616"/>
                  <a:pt x="0" y="720077"/>
                </a:cubicBezTo>
                <a:lnTo>
                  <a:pt x="0" y="144019"/>
                </a:lnTo>
                <a:cubicBezTo>
                  <a:pt x="0" y="64480"/>
                  <a:pt x="64480" y="0"/>
                  <a:pt x="14401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83228" y="4993973"/>
            <a:ext cx="9338820" cy="1336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日本政府也安排了另一位同伴利用無線電</a:t>
            </a:r>
            <a:r>
              <a:rPr lang="zh-TW" altLang="en-US" sz="4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與你溝通</a:t>
            </a:r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，作</a:t>
            </a:r>
            <a:r>
              <a:rPr lang="zh-TW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後勤人員</a:t>
            </a:r>
            <a:r>
              <a:rPr lang="zh-TW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支援你</a:t>
            </a:r>
          </a:p>
        </p:txBody>
      </p:sp>
    </p:spTree>
    <p:extLst>
      <p:ext uri="{BB962C8B-B14F-4D97-AF65-F5344CB8AC3E}">
        <p14:creationId xmlns:p14="http://schemas.microsoft.com/office/powerpoint/2010/main" val="345509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4"/>
          <a:stretch/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0000" dirty="0" smtClean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GDD-</a:t>
            </a:r>
            <a:r>
              <a:rPr lang="zh-HK" altLang="zh-TW" sz="10000" dirty="0">
                <a:solidFill>
                  <a:srgbClr val="FF0000"/>
                </a:solidFill>
                <a:latin typeface="SentyZHAO 新蒂赵孟頫" panose="03000600000000000000" pitchFamily="66" charset="-120"/>
                <a:ea typeface="SentyZHAO 新蒂赵孟頫" panose="03000600000000000000" pitchFamily="66" charset="-120"/>
              </a:rPr>
              <a:t>環境</a:t>
            </a:r>
            <a:endParaRPr lang="zh-TW" altLang="en-US" sz="10000" dirty="0">
              <a:solidFill>
                <a:srgbClr val="FF0000"/>
              </a:solidFill>
              <a:latin typeface="SentyZHAO 新蒂赵孟頫" panose="03000600000000000000" pitchFamily="66" charset="-120"/>
              <a:ea typeface="SentyZHAO 新蒂赵孟頫" panose="03000600000000000000" pitchFamily="66" charset="-120"/>
            </a:endParaRPr>
          </a:p>
        </p:txBody>
      </p:sp>
      <p:cxnSp>
        <p:nvCxnSpPr>
          <p:cNvPr id="9" name="直接连接符 27"/>
          <p:cNvCxnSpPr/>
          <p:nvPr/>
        </p:nvCxnSpPr>
        <p:spPr>
          <a:xfrm>
            <a:off x="5453027" y="1940729"/>
            <a:ext cx="0" cy="1584734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直接连接符 28"/>
          <p:cNvCxnSpPr/>
          <p:nvPr/>
        </p:nvCxnSpPr>
        <p:spPr>
          <a:xfrm>
            <a:off x="7409263" y="1940729"/>
            <a:ext cx="0" cy="1584734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直接连接符 29"/>
          <p:cNvCxnSpPr/>
          <p:nvPr/>
        </p:nvCxnSpPr>
        <p:spPr>
          <a:xfrm>
            <a:off x="9394685" y="1940729"/>
            <a:ext cx="0" cy="1584734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圆角右箭头 31"/>
          <p:cNvSpPr/>
          <p:nvPr/>
        </p:nvSpPr>
        <p:spPr>
          <a:xfrm rot="5400000" flipH="1" flipV="1">
            <a:off x="6190647" y="-2091017"/>
            <a:ext cx="1882068" cy="9950406"/>
          </a:xfrm>
          <a:prstGeom prst="bentArrow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4"/>
          <p:cNvGrpSpPr/>
          <p:nvPr/>
        </p:nvGrpSpPr>
        <p:grpSpPr>
          <a:xfrm>
            <a:off x="3185063" y="1752260"/>
            <a:ext cx="1103874" cy="1103874"/>
            <a:chOff x="5214060" y="1704183"/>
            <a:chExt cx="477936" cy="477936"/>
          </a:xfrm>
        </p:grpSpPr>
        <p:sp>
          <p:nvSpPr>
            <p:cNvPr id="17" name="椭圆 34"/>
            <p:cNvSpPr/>
            <p:nvPr/>
          </p:nvSpPr>
          <p:spPr>
            <a:xfrm>
              <a:off x="5214060" y="1704183"/>
              <a:ext cx="477936" cy="477936"/>
            </a:xfrm>
            <a:prstGeom prst="ellipse">
              <a:avLst/>
            </a:prstGeom>
            <a:solidFill>
              <a:srgbClr val="42D2C4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342606" y="1744447"/>
              <a:ext cx="220844" cy="373116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5000" b="1" dirty="0">
                  <a:solidFill>
                    <a:srgbClr val="EAE7D4"/>
                  </a:solidFill>
                  <a:ea typeface="微软雅黑" pitchFamily="34" charset="-122"/>
                </a:rPr>
                <a:t>3</a:t>
              </a:r>
              <a:endParaRPr lang="zh-CN" altLang="en-US" sz="5000" b="1" dirty="0">
                <a:solidFill>
                  <a:srgbClr val="EAE7D4"/>
                </a:solidFill>
                <a:ea typeface="微软雅黑" pitchFamily="34" charset="-122"/>
              </a:endParaRPr>
            </a:p>
          </p:txBody>
        </p:sp>
      </p:grpSp>
      <p:sp>
        <p:nvSpPr>
          <p:cNvPr id="27" name="矩形 7"/>
          <p:cNvSpPr>
            <a:spLocks noChangeArrowheads="1"/>
          </p:cNvSpPr>
          <p:nvPr/>
        </p:nvSpPr>
        <p:spPr bwMode="auto">
          <a:xfrm>
            <a:off x="10018823" y="1978307"/>
            <a:ext cx="22365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驚嚇場面</a:t>
            </a:r>
            <a:endParaRPr lang="zh-CN" altLang="en-US" sz="4000" b="1" dirty="0">
              <a:solidFill>
                <a:srgbClr val="42D2C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CN" altLang="en-US" sz="4000" b="1" dirty="0">
              <a:solidFill>
                <a:srgbClr val="42D2C4"/>
              </a:solidFill>
              <a:latin typeface="Century Gothic" pitchFamily="34" charset="0"/>
            </a:endParaRPr>
          </a:p>
        </p:txBody>
      </p:sp>
      <p:grpSp>
        <p:nvGrpSpPr>
          <p:cNvPr id="45" name="组合 4"/>
          <p:cNvGrpSpPr/>
          <p:nvPr/>
        </p:nvGrpSpPr>
        <p:grpSpPr>
          <a:xfrm>
            <a:off x="6136400" y="1779022"/>
            <a:ext cx="1103874" cy="1103874"/>
            <a:chOff x="5214060" y="1704183"/>
            <a:chExt cx="477936" cy="477936"/>
          </a:xfrm>
        </p:grpSpPr>
        <p:sp>
          <p:nvSpPr>
            <p:cNvPr id="46" name="椭圆 34"/>
            <p:cNvSpPr/>
            <p:nvPr/>
          </p:nvSpPr>
          <p:spPr>
            <a:xfrm>
              <a:off x="5214060" y="1704183"/>
              <a:ext cx="477936" cy="477936"/>
            </a:xfrm>
            <a:prstGeom prst="ellipse">
              <a:avLst/>
            </a:prstGeom>
            <a:solidFill>
              <a:srgbClr val="42D2C4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342606" y="1744447"/>
              <a:ext cx="220844" cy="373116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5000" b="1" dirty="0">
                  <a:solidFill>
                    <a:srgbClr val="EAE7D4"/>
                  </a:solidFill>
                  <a:ea typeface="微软雅黑" pitchFamily="34" charset="-122"/>
                </a:rPr>
                <a:t>2</a:t>
              </a:r>
              <a:endParaRPr lang="zh-CN" altLang="en-US" sz="5000" b="1" dirty="0">
                <a:solidFill>
                  <a:srgbClr val="EAE7D4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48" name="组合 4"/>
          <p:cNvGrpSpPr/>
          <p:nvPr/>
        </p:nvGrpSpPr>
        <p:grpSpPr>
          <a:xfrm>
            <a:off x="8899611" y="1844246"/>
            <a:ext cx="1103874" cy="1103874"/>
            <a:chOff x="5214060" y="1704183"/>
            <a:chExt cx="477936" cy="477936"/>
          </a:xfrm>
        </p:grpSpPr>
        <p:sp>
          <p:nvSpPr>
            <p:cNvPr id="49" name="椭圆 34"/>
            <p:cNvSpPr/>
            <p:nvPr/>
          </p:nvSpPr>
          <p:spPr>
            <a:xfrm>
              <a:off x="5214060" y="1704183"/>
              <a:ext cx="477936" cy="477936"/>
            </a:xfrm>
            <a:prstGeom prst="ellipse">
              <a:avLst/>
            </a:prstGeom>
            <a:solidFill>
              <a:srgbClr val="42D2C4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342606" y="1744447"/>
              <a:ext cx="220844" cy="373116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5000" b="1" dirty="0">
                  <a:solidFill>
                    <a:srgbClr val="EAE7D4"/>
                  </a:solidFill>
                  <a:ea typeface="微软雅黑" pitchFamily="34" charset="-122"/>
                </a:rPr>
                <a:t>1</a:t>
              </a:r>
              <a:endParaRPr lang="zh-CN" altLang="en-US" sz="5000" b="1" dirty="0">
                <a:solidFill>
                  <a:srgbClr val="EAE7D4"/>
                </a:solidFill>
                <a:ea typeface="微软雅黑" pitchFamily="34" charset="-122"/>
              </a:endParaRPr>
            </a:p>
          </p:txBody>
        </p:sp>
      </p:grpSp>
      <p:sp>
        <p:nvSpPr>
          <p:cNvPr id="51" name="矩形 7"/>
          <p:cNvSpPr>
            <a:spLocks noChangeArrowheads="1"/>
          </p:cNvSpPr>
          <p:nvPr/>
        </p:nvSpPr>
        <p:spPr bwMode="auto">
          <a:xfrm>
            <a:off x="4628914" y="1977016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zh-TW" altLang="en-US" sz="4000" b="1" dirty="0" smtClean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殭屍</a:t>
            </a:r>
            <a:endParaRPr lang="zh-CN" altLang="en-US" sz="4000" b="1" dirty="0">
              <a:solidFill>
                <a:srgbClr val="42D2C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2" name="矩形 7"/>
          <p:cNvSpPr>
            <a:spLocks noChangeArrowheads="1"/>
          </p:cNvSpPr>
          <p:nvPr/>
        </p:nvSpPr>
        <p:spPr bwMode="auto">
          <a:xfrm>
            <a:off x="7447695" y="1949698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zh-TW" altLang="en-US" sz="4000" b="1" dirty="0" smtClean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氣氛</a:t>
            </a:r>
            <a:endParaRPr lang="zh-CN" altLang="en-US" sz="4000" b="1" dirty="0">
              <a:solidFill>
                <a:srgbClr val="42D2C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cxnSp>
        <p:nvCxnSpPr>
          <p:cNvPr id="37" name="直接连接符 27"/>
          <p:cNvCxnSpPr/>
          <p:nvPr/>
        </p:nvCxnSpPr>
        <p:spPr>
          <a:xfrm rot="10800000">
            <a:off x="3392343" y="4445091"/>
            <a:ext cx="0" cy="1584734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直接连接符 28"/>
          <p:cNvCxnSpPr/>
          <p:nvPr/>
        </p:nvCxnSpPr>
        <p:spPr>
          <a:xfrm rot="10800000">
            <a:off x="5348579" y="4445091"/>
            <a:ext cx="0" cy="1584734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直接连接符 29"/>
          <p:cNvCxnSpPr/>
          <p:nvPr/>
        </p:nvCxnSpPr>
        <p:spPr>
          <a:xfrm rot="10800000">
            <a:off x="7334001" y="4445091"/>
            <a:ext cx="0" cy="1584734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圆角右箭头 31"/>
          <p:cNvSpPr/>
          <p:nvPr/>
        </p:nvSpPr>
        <p:spPr>
          <a:xfrm rot="16200000" flipH="1" flipV="1">
            <a:off x="4129963" y="413345"/>
            <a:ext cx="1882068" cy="9950406"/>
          </a:xfrm>
          <a:prstGeom prst="bentArrow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99" name="直接连接符 27"/>
          <p:cNvCxnSpPr/>
          <p:nvPr/>
        </p:nvCxnSpPr>
        <p:spPr>
          <a:xfrm>
            <a:off x="2394204" y="5496983"/>
            <a:ext cx="0" cy="1584734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直接连接符 28"/>
          <p:cNvCxnSpPr/>
          <p:nvPr/>
        </p:nvCxnSpPr>
        <p:spPr>
          <a:xfrm>
            <a:off x="4350440" y="5496983"/>
            <a:ext cx="0" cy="1584734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1" name="直接连接符 29"/>
          <p:cNvCxnSpPr/>
          <p:nvPr/>
        </p:nvCxnSpPr>
        <p:spPr>
          <a:xfrm>
            <a:off x="6335862" y="5496983"/>
            <a:ext cx="0" cy="1584734"/>
          </a:xfrm>
          <a:prstGeom prst="line">
            <a:avLst/>
          </a:prstGeom>
          <a:noFill/>
          <a:ln w="19050" cap="rnd">
            <a:solidFill>
              <a:srgbClr val="18171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02" name="组合 4"/>
          <p:cNvGrpSpPr/>
          <p:nvPr/>
        </p:nvGrpSpPr>
        <p:grpSpPr>
          <a:xfrm>
            <a:off x="126240" y="5308514"/>
            <a:ext cx="1103874" cy="1103874"/>
            <a:chOff x="5214060" y="1704183"/>
            <a:chExt cx="477936" cy="477936"/>
          </a:xfrm>
        </p:grpSpPr>
        <p:sp>
          <p:nvSpPr>
            <p:cNvPr id="103" name="椭圆 34"/>
            <p:cNvSpPr/>
            <p:nvPr/>
          </p:nvSpPr>
          <p:spPr>
            <a:xfrm>
              <a:off x="5214060" y="1704183"/>
              <a:ext cx="477936" cy="477936"/>
            </a:xfrm>
            <a:prstGeom prst="ellipse">
              <a:avLst/>
            </a:prstGeom>
            <a:solidFill>
              <a:srgbClr val="42D2C4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5342606" y="1744447"/>
              <a:ext cx="220844" cy="373116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5000" b="1" dirty="0">
                  <a:solidFill>
                    <a:srgbClr val="EAE7D4"/>
                  </a:solidFill>
                  <a:ea typeface="微软雅黑" pitchFamily="34" charset="-122"/>
                </a:rPr>
                <a:t>4</a:t>
              </a:r>
              <a:endParaRPr lang="zh-CN" altLang="en-US" sz="5000" b="1" dirty="0">
                <a:solidFill>
                  <a:srgbClr val="EAE7D4"/>
                </a:solidFill>
                <a:ea typeface="微软雅黑" pitchFamily="34" charset="-122"/>
              </a:endParaRPr>
            </a:p>
          </p:txBody>
        </p:sp>
      </p:grpSp>
      <p:sp>
        <p:nvSpPr>
          <p:cNvPr id="105" name="矩形 7"/>
          <p:cNvSpPr>
            <a:spLocks noChangeArrowheads="1"/>
          </p:cNvSpPr>
          <p:nvPr/>
        </p:nvSpPr>
        <p:spPr bwMode="auto">
          <a:xfrm>
            <a:off x="6960000" y="5534561"/>
            <a:ext cx="22365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紅</a:t>
            </a:r>
            <a:r>
              <a:rPr lang="zh-TW" altLang="en-US" sz="4000" b="1" dirty="0" smtClean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光提</a:t>
            </a:r>
            <a:r>
              <a:rPr lang="zh-TW" altLang="en-US" sz="4000" b="1" dirty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示</a:t>
            </a:r>
            <a:endParaRPr lang="zh-CN" altLang="en-US" sz="4000" b="1" dirty="0">
              <a:solidFill>
                <a:srgbClr val="42D2C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CN" altLang="en-US" sz="4000" b="1" dirty="0">
              <a:solidFill>
                <a:srgbClr val="42D2C4"/>
              </a:solidFill>
              <a:latin typeface="Century Gothic" pitchFamily="34" charset="0"/>
            </a:endParaRPr>
          </a:p>
        </p:txBody>
      </p:sp>
      <p:grpSp>
        <p:nvGrpSpPr>
          <p:cNvPr id="106" name="组合 4"/>
          <p:cNvGrpSpPr/>
          <p:nvPr/>
        </p:nvGrpSpPr>
        <p:grpSpPr>
          <a:xfrm>
            <a:off x="3077577" y="5335276"/>
            <a:ext cx="1103874" cy="1103874"/>
            <a:chOff x="5214060" y="1704183"/>
            <a:chExt cx="477936" cy="477936"/>
          </a:xfrm>
        </p:grpSpPr>
        <p:sp>
          <p:nvSpPr>
            <p:cNvPr id="107" name="椭圆 34"/>
            <p:cNvSpPr/>
            <p:nvPr/>
          </p:nvSpPr>
          <p:spPr>
            <a:xfrm>
              <a:off x="5214060" y="1704183"/>
              <a:ext cx="477936" cy="477936"/>
            </a:xfrm>
            <a:prstGeom prst="ellipse">
              <a:avLst/>
            </a:prstGeom>
            <a:solidFill>
              <a:srgbClr val="42D2C4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5342606" y="1744447"/>
              <a:ext cx="220844" cy="373116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5000" b="1" dirty="0">
                  <a:solidFill>
                    <a:srgbClr val="EAE7D4"/>
                  </a:solidFill>
                  <a:ea typeface="微软雅黑" pitchFamily="34" charset="-122"/>
                </a:rPr>
                <a:t>5</a:t>
              </a:r>
              <a:endParaRPr lang="zh-CN" altLang="en-US" sz="5000" b="1" dirty="0">
                <a:solidFill>
                  <a:srgbClr val="EAE7D4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09" name="组合 4"/>
          <p:cNvGrpSpPr/>
          <p:nvPr/>
        </p:nvGrpSpPr>
        <p:grpSpPr>
          <a:xfrm>
            <a:off x="5840788" y="5400500"/>
            <a:ext cx="1103874" cy="1103874"/>
            <a:chOff x="5214060" y="1704183"/>
            <a:chExt cx="477936" cy="477936"/>
          </a:xfrm>
        </p:grpSpPr>
        <p:sp>
          <p:nvSpPr>
            <p:cNvPr id="110" name="椭圆 34"/>
            <p:cNvSpPr/>
            <p:nvPr/>
          </p:nvSpPr>
          <p:spPr>
            <a:xfrm>
              <a:off x="5214060" y="1704183"/>
              <a:ext cx="477936" cy="477936"/>
            </a:xfrm>
            <a:prstGeom prst="ellipse">
              <a:avLst/>
            </a:prstGeom>
            <a:solidFill>
              <a:srgbClr val="42D2C4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5342606" y="1744447"/>
              <a:ext cx="220844" cy="373116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ex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5000" b="1" dirty="0">
                  <a:solidFill>
                    <a:srgbClr val="EAE7D4"/>
                  </a:solidFill>
                  <a:ea typeface="微软雅黑" pitchFamily="34" charset="-122"/>
                </a:rPr>
                <a:t>6</a:t>
              </a:r>
              <a:endParaRPr lang="zh-CN" altLang="en-US" sz="5000" b="1" dirty="0">
                <a:solidFill>
                  <a:srgbClr val="EAE7D4"/>
                </a:solidFill>
                <a:ea typeface="微软雅黑" pitchFamily="34" charset="-122"/>
              </a:endParaRPr>
            </a:p>
          </p:txBody>
        </p:sp>
      </p:grpSp>
      <p:sp>
        <p:nvSpPr>
          <p:cNvPr id="112" name="矩形 7"/>
          <p:cNvSpPr>
            <a:spLocks noChangeArrowheads="1"/>
          </p:cNvSpPr>
          <p:nvPr/>
        </p:nvSpPr>
        <p:spPr bwMode="auto">
          <a:xfrm>
            <a:off x="1570091" y="5533270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zh-TW" altLang="en-US" sz="4000" b="1" dirty="0" smtClean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文</a:t>
            </a:r>
            <a:r>
              <a:rPr lang="zh-TW" altLang="en-US" sz="4000" b="1" dirty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件</a:t>
            </a:r>
            <a:endParaRPr lang="zh-CN" altLang="en-US" sz="4000" b="1" dirty="0">
              <a:solidFill>
                <a:srgbClr val="42D2C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3" name="矩形 7"/>
          <p:cNvSpPr>
            <a:spLocks noChangeArrowheads="1"/>
          </p:cNvSpPr>
          <p:nvPr/>
        </p:nvSpPr>
        <p:spPr bwMode="auto">
          <a:xfrm>
            <a:off x="4388872" y="5505952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zh-TW" altLang="en-US" sz="4000" b="1" dirty="0" smtClean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機</a:t>
            </a:r>
            <a:r>
              <a:rPr lang="zh-TW" altLang="en-US" sz="4000" b="1" dirty="0">
                <a:solidFill>
                  <a:srgbClr val="42D2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關</a:t>
            </a:r>
            <a:endParaRPr lang="zh-CN" altLang="en-US" sz="4000" b="1" dirty="0">
              <a:solidFill>
                <a:srgbClr val="42D2C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28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9629</TotalTime>
  <Words>367</Words>
  <Application>Microsoft Office PowerPoint</Application>
  <PresentationFormat>寬螢幕</PresentationFormat>
  <Paragraphs>102</Paragraphs>
  <Slides>26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26</vt:i4>
      </vt:variant>
    </vt:vector>
  </HeadingPairs>
  <TitlesOfParts>
    <vt:vector size="38" baseType="lpstr">
      <vt:lpstr>KaiTi</vt:lpstr>
      <vt:lpstr>Microsoft YaHei</vt:lpstr>
      <vt:lpstr>PMingLiU</vt:lpstr>
      <vt:lpstr>SentyZHAO 新蒂赵孟頫</vt:lpstr>
      <vt:lpstr>SimSun</vt:lpstr>
      <vt:lpstr>YouMurderer BB</vt:lpstr>
      <vt:lpstr>Arial</vt:lpstr>
      <vt:lpstr>Calibri</vt:lpstr>
      <vt:lpstr>Calibri Light</vt:lpstr>
      <vt:lpstr>Century Gothic</vt:lpstr>
      <vt:lpstr>自訂設計</vt:lpstr>
      <vt:lpstr>Office Theme</vt:lpstr>
      <vt:lpstr>PowerPoint 簡報</vt:lpstr>
      <vt:lpstr>目錄</vt:lpstr>
      <vt:lpstr>開發技術</vt:lpstr>
      <vt:lpstr>遊戲簡介</vt:lpstr>
      <vt:lpstr>遊戲簡介</vt:lpstr>
      <vt:lpstr>GDD</vt:lpstr>
      <vt:lpstr>GDD-故事背景</vt:lpstr>
      <vt:lpstr>GDD-遊戲大綱</vt:lpstr>
      <vt:lpstr>GDD-環境</vt:lpstr>
      <vt:lpstr>GDD-特殊物品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預告片</vt:lpstr>
      <vt:lpstr>參考文獻</vt:lpstr>
      <vt:lpstr>謝謝大家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User</dc:creator>
  <cp:lastModifiedBy>Windows User</cp:lastModifiedBy>
  <cp:revision>119</cp:revision>
  <dcterms:created xsi:type="dcterms:W3CDTF">2017-11-22T06:15:42Z</dcterms:created>
  <dcterms:modified xsi:type="dcterms:W3CDTF">2017-12-20T06:49:48Z</dcterms:modified>
</cp:coreProperties>
</file>